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6.png" ContentType="image/png"/>
  <Override PartName="/ppt/media/image5.png" ContentType="image/png"/>
  <Override PartName="/ppt/media/image4.png" ContentType="image/png"/>
  <Override PartName="/ppt/media/image3.png" ContentType="image/png"/>
  <Override PartName="/ppt/media/image1.png" ContentType="image/png"/>
  <Override PartName="/ppt/media/image2.png" ContentType="image/png"/>
  <Override PartName="/ppt/media/image8.png" ContentType="image/png"/>
  <Override PartName="/ppt/media/image36.png" ContentType="image/png"/>
  <Override PartName="/ppt/media/image35.png" ContentType="image/png"/>
  <Override PartName="/ppt/media/image34.png" ContentType="image/png"/>
  <Override PartName="/ppt/media/image33.png" ContentType="image/png"/>
  <Override PartName="/ppt/media/image32.png" ContentType="image/png"/>
  <Override PartName="/ppt/media/image31.png" ContentType="image/png"/>
  <Override PartName="/ppt/media/image30.png" ContentType="image/png"/>
  <Override PartName="/ppt/media/image29.png" ContentType="image/png"/>
  <Override PartName="/ppt/media/image28.png" ContentType="image/png"/>
  <Override PartName="/ppt/media/image27.png" ContentType="image/png"/>
  <Override PartName="/ppt/media/image26.png" ContentType="image/png"/>
  <Override PartName="/ppt/media/image25.png" ContentType="image/png"/>
  <Override PartName="/ppt/media/image24.png" ContentType="image/png"/>
  <Override PartName="/ppt/media/image23.png" ContentType="image/png"/>
  <Override PartName="/ppt/media/image22.png" ContentType="image/png"/>
  <Override PartName="/ppt/media/image21.png" ContentType="image/png"/>
  <Override PartName="/ppt/media/image20.png" ContentType="image/png"/>
  <Override PartName="/ppt/media/image19.png" ContentType="image/png"/>
  <Override PartName="/ppt/media/image18.png" ContentType="image/png"/>
  <Override PartName="/ppt/media/image17.png" ContentType="image/png"/>
  <Override PartName="/ppt/media/image15.png" ContentType="image/png"/>
  <Override PartName="/ppt/media/image16.png" ContentType="image/png"/>
  <Override PartName="/ppt/media/image7.jpeg" ContentType="image/jpeg"/>
  <Override PartName="/ppt/media/image9.jpeg" ContentType="image/jpeg"/>
  <Override PartName="/ppt/media/image12.png" ContentType="image/png"/>
  <Override PartName="/ppt/media/image10.png" ContentType="image/png"/>
  <Override PartName="/ppt/media/image11.png" ContentType="image/png"/>
  <Override PartName="/ppt/media/image13.png" ContentType="image/png"/>
  <Override PartName="/ppt/media/image14.png" ContentType="image/png"/>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4.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15.xml" ContentType="application/vnd.openxmlformats-officedocument.presentationml.slideLayout+xml"/>
  <Override PartName="/ppt/slideLayouts/slideLayout39.xml" ContentType="application/vnd.openxmlformats-officedocument.presentationml.slideLayout+xml"/>
  <Override PartName="/ppt/slideLayouts/slideLayout14.xml" ContentType="application/vnd.openxmlformats-officedocument.presentationml.slideLayout+xml"/>
  <Override PartName="/ppt/slideLayouts/slideLayout38.xml" ContentType="application/vnd.openxmlformats-officedocument.presentationml.slideLayout+xml"/>
  <Override PartName="/ppt/slideLayouts/slideLayout13.xml" ContentType="application/vnd.openxmlformats-officedocument.presentationml.slideLayout+xml"/>
  <Override PartName="/ppt/slideLayouts/slideLayout37.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45.xml.rels" ContentType="application/vnd.openxmlformats-package.relationships+xml"/>
  <Override PartName="/ppt/slideLayouts/_rels/slideLayout44.xml.rels" ContentType="application/vnd.openxmlformats-package.relationships+xml"/>
  <Override PartName="/ppt/slideLayouts/_rels/slideLayout43.xml.rels" ContentType="application/vnd.openxmlformats-package.relationships+xml"/>
  <Override PartName="/ppt/slideLayouts/_rels/slideLayout42.xml.rels" ContentType="application/vnd.openxmlformats-package.relationships+xml"/>
  <Override PartName="/ppt/slideLayouts/_rels/slideLayout41.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48.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7.xml.rels" ContentType="application/vnd.openxmlformats-package.relationships+xml"/>
  <Override PartName="/ppt/slideLayouts/_rels/slideLayout3.xml.rels" ContentType="application/vnd.openxmlformats-package.relationships+xml"/>
  <Override PartName="/ppt/slideLayouts/_rels/slideLayout19.xml.rels" ContentType="application/vnd.openxmlformats-package.relationships+xml"/>
  <Override PartName="/ppt/slideLayouts/_rels/slideLayout3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30.xml.rels" ContentType="application/vnd.openxmlformats-package.relationships+xml"/>
  <Override PartName="/ppt/slideLayouts/_rels/slideLayout25.xml.rels" ContentType="application/vnd.openxmlformats-package.relationships+xml"/>
  <Override PartName="/ppt/slideLayouts/_rels/slideLayout31.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32.xml.rels" ContentType="application/vnd.openxmlformats-package.relationships+xml"/>
  <Override PartName="/ppt/slideLayouts/_rels/slideLayout28.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8.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46.xml" ContentType="application/vnd.openxmlformats-officedocument.presentationml.slideLayout+xml"/>
  <Override PartName="/ppt/slideLayouts/slideLayout21.xml" ContentType="application/vnd.openxmlformats-officedocument.presentationml.slideLayout+xml"/>
  <Override PartName="/ppt/slideLayouts/slideLayout47.xml" ContentType="application/vnd.openxmlformats-officedocument.presentationml.slideLayout+xml"/>
  <Override PartName="/ppt/slideLayouts/slideLayout22.xml" ContentType="application/vnd.openxmlformats-officedocument.presentationml.slideLayout+xml"/>
  <Override PartName="/ppt/slideLayouts/slideLayout48.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44.xml" ContentType="application/vnd.openxmlformats-officedocument.presentationml.slideLayout+xml"/>
  <Override PartName="/ppt/slideLayouts/slideLayout8.xml" ContentType="application/vnd.openxmlformats-officedocument.presentationml.slideLayout+xml"/>
  <Override PartName="/ppt/slideLayouts/slideLayout43.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6.xml" ContentType="application/vnd.openxmlformats-officedocument.presentationml.slideLayout+xml"/>
  <Override PartName="/ppt/slides/_rels/slide29.xml.rels" ContentType="application/vnd.openxmlformats-package.relationships+xml"/>
  <Override PartName="/ppt/slides/_rels/slide28.xml.rels" ContentType="application/vnd.openxmlformats-package.relationships+xml"/>
  <Override PartName="/ppt/slides/_rels/slide27.xml.rels" ContentType="application/vnd.openxmlformats-package.relationships+xml"/>
  <Override PartName="/ppt/slides/_rels/slide26.xml.rels" ContentType="application/vnd.openxmlformats-package.relationships+xml"/>
  <Override PartName="/ppt/slides/_rels/slide31.xml.rels" ContentType="application/vnd.openxmlformats-package.relationships+xml"/>
  <Override PartName="/ppt/slides/_rels/slide25.xml.rels" ContentType="application/vnd.openxmlformats-package.relationships+xml"/>
  <Override PartName="/ppt/slides/_rels/slide30.xml.rels" ContentType="application/vnd.openxmlformats-package.relationships+xml"/>
  <Override PartName="/ppt/slides/_rels/slide24.xml.rels" ContentType="application/vnd.openxmlformats-package.relationships+xml"/>
  <Override PartName="/ppt/slides/_rels/slide23.xml.rels" ContentType="application/vnd.openxmlformats-package.relationships+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jpe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pt-BR"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pt-BR"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pt-BR"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pt-BR"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pt-BR"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pt-BR"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pt-BR"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42"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44" name="PlaceHolder 2"/>
          <p:cNvSpPr>
            <a:spLocks noGrp="1"/>
          </p:cNvSpPr>
          <p:nvPr>
            <p:ph type="body"/>
          </p:nvPr>
        </p:nvSpPr>
        <p:spPr>
          <a:xfrm>
            <a:off x="609480" y="1604520"/>
            <a:ext cx="10972440" cy="3977280"/>
          </a:xfrm>
          <a:prstGeom prst="rect">
            <a:avLst/>
          </a:prstGeom>
        </p:spPr>
        <p:txBody>
          <a:bodyPr lIns="0" rIns="0" tIns="0" bIns="0">
            <a:normAutofit/>
          </a:bodyPr>
          <a:p>
            <a:endParaRPr b="0" lang="pt-BR"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46" name="PlaceHolder 2"/>
          <p:cNvSpPr>
            <a:spLocks noGrp="1"/>
          </p:cNvSpPr>
          <p:nvPr>
            <p:ph type="body"/>
          </p:nvPr>
        </p:nvSpPr>
        <p:spPr>
          <a:xfrm>
            <a:off x="609480" y="1604520"/>
            <a:ext cx="5354280" cy="3977280"/>
          </a:xfrm>
          <a:prstGeom prst="rect">
            <a:avLst/>
          </a:prstGeom>
        </p:spPr>
        <p:txBody>
          <a:bodyPr lIns="0" rIns="0" tIns="0" bIns="0">
            <a:normAutofit/>
          </a:bodyPr>
          <a:p>
            <a:endParaRPr b="0" lang="pt-BR" sz="3200" spc="-1" strike="noStrike">
              <a:latin typeface="Arial"/>
            </a:endParaRPr>
          </a:p>
        </p:txBody>
      </p:sp>
      <p:sp>
        <p:nvSpPr>
          <p:cNvPr id="47" name="PlaceHolder 3"/>
          <p:cNvSpPr>
            <a:spLocks noGrp="1"/>
          </p:cNvSpPr>
          <p:nvPr>
            <p:ph type="body"/>
          </p:nvPr>
        </p:nvSpPr>
        <p:spPr>
          <a:xfrm>
            <a:off x="6231960" y="1604520"/>
            <a:ext cx="5354280" cy="3977280"/>
          </a:xfrm>
          <a:prstGeom prst="rect">
            <a:avLst/>
          </a:prstGeom>
        </p:spPr>
        <p:txBody>
          <a:bodyPr lIns="0" rIns="0" tIns="0" bIns="0">
            <a:normAutofit/>
          </a:bodyPr>
          <a:p>
            <a:endParaRPr b="0" lang="pt-BR"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9"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51"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52" name="PlaceHolder 3"/>
          <p:cNvSpPr>
            <a:spLocks noGrp="1"/>
          </p:cNvSpPr>
          <p:nvPr>
            <p:ph type="body"/>
          </p:nvPr>
        </p:nvSpPr>
        <p:spPr>
          <a:xfrm>
            <a:off x="6231960" y="1604520"/>
            <a:ext cx="5354280" cy="3977280"/>
          </a:xfrm>
          <a:prstGeom prst="rect">
            <a:avLst/>
          </a:prstGeom>
        </p:spPr>
        <p:txBody>
          <a:bodyPr lIns="0" rIns="0" tIns="0" bIns="0">
            <a:normAutofit/>
          </a:bodyPr>
          <a:p>
            <a:endParaRPr b="0" lang="pt-BR" sz="3200" spc="-1" strike="noStrike">
              <a:latin typeface="Arial"/>
            </a:endParaRPr>
          </a:p>
        </p:txBody>
      </p:sp>
      <p:sp>
        <p:nvSpPr>
          <p:cNvPr id="53" name="PlaceHolder 4"/>
          <p:cNvSpPr>
            <a:spLocks noGrp="1"/>
          </p:cNvSpPr>
          <p:nvPr>
            <p:ph type="body"/>
          </p:nvPr>
        </p:nvSpPr>
        <p:spPr>
          <a:xfrm>
            <a:off x="60948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55" name="PlaceHolder 2"/>
          <p:cNvSpPr>
            <a:spLocks noGrp="1"/>
          </p:cNvSpPr>
          <p:nvPr>
            <p:ph type="body"/>
          </p:nvPr>
        </p:nvSpPr>
        <p:spPr>
          <a:xfrm>
            <a:off x="609480" y="1604520"/>
            <a:ext cx="5354280" cy="3977280"/>
          </a:xfrm>
          <a:prstGeom prst="rect">
            <a:avLst/>
          </a:prstGeom>
        </p:spPr>
        <p:txBody>
          <a:bodyPr lIns="0" rIns="0" tIns="0" bIns="0">
            <a:normAutofit/>
          </a:bodyPr>
          <a:p>
            <a:endParaRPr b="0" lang="pt-BR" sz="3200" spc="-1" strike="noStrike">
              <a:latin typeface="Arial"/>
            </a:endParaRPr>
          </a:p>
        </p:txBody>
      </p:sp>
      <p:sp>
        <p:nvSpPr>
          <p:cNvPr id="56"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57" name="PlaceHolder 4"/>
          <p:cNvSpPr>
            <a:spLocks noGrp="1"/>
          </p:cNvSpPr>
          <p:nvPr>
            <p:ph type="body"/>
          </p:nvPr>
        </p:nvSpPr>
        <p:spPr>
          <a:xfrm>
            <a:off x="623196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59"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60"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61" name="PlaceHolder 4"/>
          <p:cNvSpPr>
            <a:spLocks noGrp="1"/>
          </p:cNvSpPr>
          <p:nvPr>
            <p:ph type="body"/>
          </p:nvPr>
        </p:nvSpPr>
        <p:spPr>
          <a:xfrm>
            <a:off x="609480" y="3682080"/>
            <a:ext cx="10972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63" name="PlaceHolder 2"/>
          <p:cNvSpPr>
            <a:spLocks noGrp="1"/>
          </p:cNvSpPr>
          <p:nvPr>
            <p:ph type="body"/>
          </p:nvPr>
        </p:nvSpPr>
        <p:spPr>
          <a:xfrm>
            <a:off x="609480" y="1604520"/>
            <a:ext cx="10972440" cy="1896840"/>
          </a:xfrm>
          <a:prstGeom prst="rect">
            <a:avLst/>
          </a:prstGeom>
        </p:spPr>
        <p:txBody>
          <a:bodyPr lIns="0" rIns="0" tIns="0" bIns="0">
            <a:normAutofit/>
          </a:bodyPr>
          <a:p>
            <a:endParaRPr b="0" lang="pt-BR" sz="3200" spc="-1" strike="noStrike">
              <a:latin typeface="Arial"/>
            </a:endParaRPr>
          </a:p>
        </p:txBody>
      </p:sp>
      <p:sp>
        <p:nvSpPr>
          <p:cNvPr id="64" name="PlaceHolder 3"/>
          <p:cNvSpPr>
            <a:spLocks noGrp="1"/>
          </p:cNvSpPr>
          <p:nvPr>
            <p:ph type="body"/>
          </p:nvPr>
        </p:nvSpPr>
        <p:spPr>
          <a:xfrm>
            <a:off x="609480" y="3682080"/>
            <a:ext cx="10972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67"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pt-BR" sz="3200" spc="-1" strike="noStrike">
              <a:latin typeface="Arial"/>
            </a:endParaRPr>
          </a:p>
        </p:txBody>
      </p:sp>
      <p:sp>
        <p:nvSpPr>
          <p:cNvPr id="69" name="PlaceHolder 5"/>
          <p:cNvSpPr>
            <a:spLocks noGrp="1"/>
          </p:cNvSpPr>
          <p:nvPr>
            <p:ph type="body"/>
          </p:nvPr>
        </p:nvSpPr>
        <p:spPr>
          <a:xfrm>
            <a:off x="623196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71" name="PlaceHolder 2"/>
          <p:cNvSpPr>
            <a:spLocks noGrp="1"/>
          </p:cNvSpPr>
          <p:nvPr>
            <p:ph type="body"/>
          </p:nvPr>
        </p:nvSpPr>
        <p:spPr>
          <a:xfrm>
            <a:off x="609480" y="1604520"/>
            <a:ext cx="3533040" cy="1896840"/>
          </a:xfrm>
          <a:prstGeom prst="rect">
            <a:avLst/>
          </a:prstGeom>
        </p:spPr>
        <p:txBody>
          <a:bodyPr lIns="0" rIns="0" tIns="0" bIns="0">
            <a:normAutofit/>
          </a:bodyPr>
          <a:p>
            <a:endParaRPr b="0" lang="pt-BR" sz="3200" spc="-1" strike="noStrike">
              <a:latin typeface="Arial"/>
            </a:endParaRPr>
          </a:p>
        </p:txBody>
      </p:sp>
      <p:sp>
        <p:nvSpPr>
          <p:cNvPr id="72" name="PlaceHolder 3"/>
          <p:cNvSpPr>
            <a:spLocks noGrp="1"/>
          </p:cNvSpPr>
          <p:nvPr>
            <p:ph type="body"/>
          </p:nvPr>
        </p:nvSpPr>
        <p:spPr>
          <a:xfrm>
            <a:off x="4319640" y="1604520"/>
            <a:ext cx="3533040" cy="1896840"/>
          </a:xfrm>
          <a:prstGeom prst="rect">
            <a:avLst/>
          </a:prstGeom>
        </p:spPr>
        <p:txBody>
          <a:bodyPr lIns="0" rIns="0" tIns="0" bIns="0">
            <a:normAutofit/>
          </a:bodyPr>
          <a:p>
            <a:endParaRPr b="0" lang="pt-BR" sz="3200" spc="-1" strike="noStrike">
              <a:latin typeface="Arial"/>
            </a:endParaRPr>
          </a:p>
        </p:txBody>
      </p:sp>
      <p:sp>
        <p:nvSpPr>
          <p:cNvPr id="73" name="PlaceHolder 4"/>
          <p:cNvSpPr>
            <a:spLocks noGrp="1"/>
          </p:cNvSpPr>
          <p:nvPr>
            <p:ph type="body"/>
          </p:nvPr>
        </p:nvSpPr>
        <p:spPr>
          <a:xfrm>
            <a:off x="8029800" y="1604520"/>
            <a:ext cx="3533040" cy="1896840"/>
          </a:xfrm>
          <a:prstGeom prst="rect">
            <a:avLst/>
          </a:prstGeom>
        </p:spPr>
        <p:txBody>
          <a:bodyPr lIns="0" rIns="0" tIns="0" bIns="0">
            <a:normAutofit/>
          </a:bodyPr>
          <a:p>
            <a:endParaRPr b="0" lang="pt-BR" sz="3200" spc="-1" strike="noStrike">
              <a:latin typeface="Arial"/>
            </a:endParaRPr>
          </a:p>
        </p:txBody>
      </p:sp>
      <p:sp>
        <p:nvSpPr>
          <p:cNvPr id="74" name="PlaceHolder 5"/>
          <p:cNvSpPr>
            <a:spLocks noGrp="1"/>
          </p:cNvSpPr>
          <p:nvPr>
            <p:ph type="body"/>
          </p:nvPr>
        </p:nvSpPr>
        <p:spPr>
          <a:xfrm>
            <a:off x="609480" y="3682080"/>
            <a:ext cx="3533040" cy="1896840"/>
          </a:xfrm>
          <a:prstGeom prst="rect">
            <a:avLst/>
          </a:prstGeom>
        </p:spPr>
        <p:txBody>
          <a:bodyPr lIns="0" rIns="0" tIns="0" bIns="0">
            <a:normAutofit/>
          </a:bodyPr>
          <a:p>
            <a:endParaRPr b="0" lang="pt-BR" sz="3200" spc="-1" strike="noStrike">
              <a:latin typeface="Arial"/>
            </a:endParaRPr>
          </a:p>
        </p:txBody>
      </p:sp>
      <p:sp>
        <p:nvSpPr>
          <p:cNvPr id="75" name="PlaceHolder 6"/>
          <p:cNvSpPr>
            <a:spLocks noGrp="1"/>
          </p:cNvSpPr>
          <p:nvPr>
            <p:ph type="body"/>
          </p:nvPr>
        </p:nvSpPr>
        <p:spPr>
          <a:xfrm>
            <a:off x="4319640" y="3682080"/>
            <a:ext cx="3533040" cy="1896840"/>
          </a:xfrm>
          <a:prstGeom prst="rect">
            <a:avLst/>
          </a:prstGeom>
        </p:spPr>
        <p:txBody>
          <a:bodyPr lIns="0" rIns="0" tIns="0" bIns="0">
            <a:normAutofit/>
          </a:bodyPr>
          <a:p>
            <a:endParaRPr b="0" lang="pt-BR" sz="3200" spc="-1" strike="noStrike">
              <a:latin typeface="Arial"/>
            </a:endParaRPr>
          </a:p>
        </p:txBody>
      </p:sp>
      <p:sp>
        <p:nvSpPr>
          <p:cNvPr id="76" name="PlaceHolder 7"/>
          <p:cNvSpPr>
            <a:spLocks noGrp="1"/>
          </p:cNvSpPr>
          <p:nvPr>
            <p:ph type="body"/>
          </p:nvPr>
        </p:nvSpPr>
        <p:spPr>
          <a:xfrm>
            <a:off x="8029800" y="3682080"/>
            <a:ext cx="35330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80"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pt-B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82" name="PlaceHolder 2"/>
          <p:cNvSpPr>
            <a:spLocks noGrp="1"/>
          </p:cNvSpPr>
          <p:nvPr>
            <p:ph type="body"/>
          </p:nvPr>
        </p:nvSpPr>
        <p:spPr>
          <a:xfrm>
            <a:off x="609480" y="1604520"/>
            <a:ext cx="10972440" cy="3977280"/>
          </a:xfrm>
          <a:prstGeom prst="rect">
            <a:avLst/>
          </a:prstGeom>
        </p:spPr>
        <p:txBody>
          <a:bodyPr lIns="0" rIns="0" tIns="0" bIns="0">
            <a:normAutofit/>
          </a:bodyPr>
          <a:p>
            <a:endParaRPr b="0" lang="pt-BR"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84" name="PlaceHolder 2"/>
          <p:cNvSpPr>
            <a:spLocks noGrp="1"/>
          </p:cNvSpPr>
          <p:nvPr>
            <p:ph type="body"/>
          </p:nvPr>
        </p:nvSpPr>
        <p:spPr>
          <a:xfrm>
            <a:off x="609480" y="1604520"/>
            <a:ext cx="5354280" cy="3977280"/>
          </a:xfrm>
          <a:prstGeom prst="rect">
            <a:avLst/>
          </a:prstGeom>
        </p:spPr>
        <p:txBody>
          <a:bodyPr lIns="0" rIns="0" tIns="0" bIns="0">
            <a:normAutofit/>
          </a:bodyPr>
          <a:p>
            <a:endParaRPr b="0" lang="pt-BR" sz="3200" spc="-1" strike="noStrike">
              <a:latin typeface="Arial"/>
            </a:endParaRPr>
          </a:p>
        </p:txBody>
      </p:sp>
      <p:sp>
        <p:nvSpPr>
          <p:cNvPr id="85" name="PlaceHolder 3"/>
          <p:cNvSpPr>
            <a:spLocks noGrp="1"/>
          </p:cNvSpPr>
          <p:nvPr>
            <p:ph type="body"/>
          </p:nvPr>
        </p:nvSpPr>
        <p:spPr>
          <a:xfrm>
            <a:off x="6231960" y="1604520"/>
            <a:ext cx="5354280" cy="3977280"/>
          </a:xfrm>
          <a:prstGeom prst="rect">
            <a:avLst/>
          </a:prstGeom>
        </p:spPr>
        <p:txBody>
          <a:bodyPr lIns="0" rIns="0" tIns="0" bIns="0">
            <a:normAutofit/>
          </a:bodyPr>
          <a:p>
            <a:endParaRPr b="0" lang="pt-BR"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pt-BR"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7"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pt-B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89"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90" name="PlaceHolder 3"/>
          <p:cNvSpPr>
            <a:spLocks noGrp="1"/>
          </p:cNvSpPr>
          <p:nvPr>
            <p:ph type="body"/>
          </p:nvPr>
        </p:nvSpPr>
        <p:spPr>
          <a:xfrm>
            <a:off x="6231960" y="1604520"/>
            <a:ext cx="5354280" cy="3977280"/>
          </a:xfrm>
          <a:prstGeom prst="rect">
            <a:avLst/>
          </a:prstGeom>
        </p:spPr>
        <p:txBody>
          <a:bodyPr lIns="0" rIns="0" tIns="0" bIns="0">
            <a:normAutofit/>
          </a:bodyPr>
          <a:p>
            <a:endParaRPr b="0" lang="pt-BR" sz="3200" spc="-1" strike="noStrike">
              <a:latin typeface="Arial"/>
            </a:endParaRPr>
          </a:p>
        </p:txBody>
      </p:sp>
      <p:sp>
        <p:nvSpPr>
          <p:cNvPr id="91" name="PlaceHolder 4"/>
          <p:cNvSpPr>
            <a:spLocks noGrp="1"/>
          </p:cNvSpPr>
          <p:nvPr>
            <p:ph type="body"/>
          </p:nvPr>
        </p:nvSpPr>
        <p:spPr>
          <a:xfrm>
            <a:off x="60948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93" name="PlaceHolder 2"/>
          <p:cNvSpPr>
            <a:spLocks noGrp="1"/>
          </p:cNvSpPr>
          <p:nvPr>
            <p:ph type="body"/>
          </p:nvPr>
        </p:nvSpPr>
        <p:spPr>
          <a:xfrm>
            <a:off x="609480" y="1604520"/>
            <a:ext cx="5354280" cy="3977280"/>
          </a:xfrm>
          <a:prstGeom prst="rect">
            <a:avLst/>
          </a:prstGeom>
        </p:spPr>
        <p:txBody>
          <a:bodyPr lIns="0" rIns="0" tIns="0" bIns="0">
            <a:normAutofit/>
          </a:bodyPr>
          <a:p>
            <a:endParaRPr b="0" lang="pt-BR" sz="3200" spc="-1" strike="noStrike">
              <a:latin typeface="Arial"/>
            </a:endParaRPr>
          </a:p>
        </p:txBody>
      </p:sp>
      <p:sp>
        <p:nvSpPr>
          <p:cNvPr id="94"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95" name="PlaceHolder 4"/>
          <p:cNvSpPr>
            <a:spLocks noGrp="1"/>
          </p:cNvSpPr>
          <p:nvPr>
            <p:ph type="body"/>
          </p:nvPr>
        </p:nvSpPr>
        <p:spPr>
          <a:xfrm>
            <a:off x="623196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97"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98"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99" name="PlaceHolder 4"/>
          <p:cNvSpPr>
            <a:spLocks noGrp="1"/>
          </p:cNvSpPr>
          <p:nvPr>
            <p:ph type="body"/>
          </p:nvPr>
        </p:nvSpPr>
        <p:spPr>
          <a:xfrm>
            <a:off x="609480" y="3682080"/>
            <a:ext cx="10972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01" name="PlaceHolder 2"/>
          <p:cNvSpPr>
            <a:spLocks noGrp="1"/>
          </p:cNvSpPr>
          <p:nvPr>
            <p:ph type="body"/>
          </p:nvPr>
        </p:nvSpPr>
        <p:spPr>
          <a:xfrm>
            <a:off x="609480" y="1604520"/>
            <a:ext cx="10972440" cy="1896840"/>
          </a:xfrm>
          <a:prstGeom prst="rect">
            <a:avLst/>
          </a:prstGeom>
        </p:spPr>
        <p:txBody>
          <a:bodyPr lIns="0" rIns="0" tIns="0" bIns="0">
            <a:normAutofit/>
          </a:bodyPr>
          <a:p>
            <a:endParaRPr b="0" lang="pt-BR" sz="3200" spc="-1" strike="noStrike">
              <a:latin typeface="Arial"/>
            </a:endParaRPr>
          </a:p>
        </p:txBody>
      </p:sp>
      <p:sp>
        <p:nvSpPr>
          <p:cNvPr id="102" name="PlaceHolder 3"/>
          <p:cNvSpPr>
            <a:spLocks noGrp="1"/>
          </p:cNvSpPr>
          <p:nvPr>
            <p:ph type="body"/>
          </p:nvPr>
        </p:nvSpPr>
        <p:spPr>
          <a:xfrm>
            <a:off x="609480" y="3682080"/>
            <a:ext cx="10972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04"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105"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106" name="PlaceHolder 4"/>
          <p:cNvSpPr>
            <a:spLocks noGrp="1"/>
          </p:cNvSpPr>
          <p:nvPr>
            <p:ph type="body"/>
          </p:nvPr>
        </p:nvSpPr>
        <p:spPr>
          <a:xfrm>
            <a:off x="609480" y="3682080"/>
            <a:ext cx="5354280" cy="1896840"/>
          </a:xfrm>
          <a:prstGeom prst="rect">
            <a:avLst/>
          </a:prstGeom>
        </p:spPr>
        <p:txBody>
          <a:bodyPr lIns="0" rIns="0" tIns="0" bIns="0">
            <a:normAutofit/>
          </a:bodyPr>
          <a:p>
            <a:endParaRPr b="0" lang="pt-BR" sz="3200" spc="-1" strike="noStrike">
              <a:latin typeface="Arial"/>
            </a:endParaRPr>
          </a:p>
        </p:txBody>
      </p:sp>
      <p:sp>
        <p:nvSpPr>
          <p:cNvPr id="107" name="PlaceHolder 5"/>
          <p:cNvSpPr>
            <a:spLocks noGrp="1"/>
          </p:cNvSpPr>
          <p:nvPr>
            <p:ph type="body"/>
          </p:nvPr>
        </p:nvSpPr>
        <p:spPr>
          <a:xfrm>
            <a:off x="623196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09" name="PlaceHolder 2"/>
          <p:cNvSpPr>
            <a:spLocks noGrp="1"/>
          </p:cNvSpPr>
          <p:nvPr>
            <p:ph type="body"/>
          </p:nvPr>
        </p:nvSpPr>
        <p:spPr>
          <a:xfrm>
            <a:off x="609480" y="1604520"/>
            <a:ext cx="3533040" cy="1896840"/>
          </a:xfrm>
          <a:prstGeom prst="rect">
            <a:avLst/>
          </a:prstGeom>
        </p:spPr>
        <p:txBody>
          <a:bodyPr lIns="0" rIns="0" tIns="0" bIns="0">
            <a:normAutofit/>
          </a:bodyPr>
          <a:p>
            <a:endParaRPr b="0" lang="pt-BR" sz="3200" spc="-1" strike="noStrike">
              <a:latin typeface="Arial"/>
            </a:endParaRPr>
          </a:p>
        </p:txBody>
      </p:sp>
      <p:sp>
        <p:nvSpPr>
          <p:cNvPr id="110" name="PlaceHolder 3"/>
          <p:cNvSpPr>
            <a:spLocks noGrp="1"/>
          </p:cNvSpPr>
          <p:nvPr>
            <p:ph type="body"/>
          </p:nvPr>
        </p:nvSpPr>
        <p:spPr>
          <a:xfrm>
            <a:off x="4319640" y="1604520"/>
            <a:ext cx="3533040" cy="1896840"/>
          </a:xfrm>
          <a:prstGeom prst="rect">
            <a:avLst/>
          </a:prstGeom>
        </p:spPr>
        <p:txBody>
          <a:bodyPr lIns="0" rIns="0" tIns="0" bIns="0">
            <a:normAutofit/>
          </a:bodyPr>
          <a:p>
            <a:endParaRPr b="0" lang="pt-BR" sz="3200" spc="-1" strike="noStrike">
              <a:latin typeface="Arial"/>
            </a:endParaRPr>
          </a:p>
        </p:txBody>
      </p:sp>
      <p:sp>
        <p:nvSpPr>
          <p:cNvPr id="111" name="PlaceHolder 4"/>
          <p:cNvSpPr>
            <a:spLocks noGrp="1"/>
          </p:cNvSpPr>
          <p:nvPr>
            <p:ph type="body"/>
          </p:nvPr>
        </p:nvSpPr>
        <p:spPr>
          <a:xfrm>
            <a:off x="8029800" y="1604520"/>
            <a:ext cx="3533040" cy="1896840"/>
          </a:xfrm>
          <a:prstGeom prst="rect">
            <a:avLst/>
          </a:prstGeom>
        </p:spPr>
        <p:txBody>
          <a:bodyPr lIns="0" rIns="0" tIns="0" bIns="0">
            <a:normAutofit/>
          </a:bodyPr>
          <a:p>
            <a:endParaRPr b="0" lang="pt-BR" sz="3200" spc="-1" strike="noStrike">
              <a:latin typeface="Arial"/>
            </a:endParaRPr>
          </a:p>
        </p:txBody>
      </p:sp>
      <p:sp>
        <p:nvSpPr>
          <p:cNvPr id="112" name="PlaceHolder 5"/>
          <p:cNvSpPr>
            <a:spLocks noGrp="1"/>
          </p:cNvSpPr>
          <p:nvPr>
            <p:ph type="body"/>
          </p:nvPr>
        </p:nvSpPr>
        <p:spPr>
          <a:xfrm>
            <a:off x="609480" y="3682080"/>
            <a:ext cx="3533040" cy="1896840"/>
          </a:xfrm>
          <a:prstGeom prst="rect">
            <a:avLst/>
          </a:prstGeom>
        </p:spPr>
        <p:txBody>
          <a:bodyPr lIns="0" rIns="0" tIns="0" bIns="0">
            <a:normAutofit/>
          </a:bodyPr>
          <a:p>
            <a:endParaRPr b="0" lang="pt-BR" sz="3200" spc="-1" strike="noStrike">
              <a:latin typeface="Arial"/>
            </a:endParaRPr>
          </a:p>
        </p:txBody>
      </p:sp>
      <p:sp>
        <p:nvSpPr>
          <p:cNvPr id="113" name="PlaceHolder 6"/>
          <p:cNvSpPr>
            <a:spLocks noGrp="1"/>
          </p:cNvSpPr>
          <p:nvPr>
            <p:ph type="body"/>
          </p:nvPr>
        </p:nvSpPr>
        <p:spPr>
          <a:xfrm>
            <a:off x="4319640" y="3682080"/>
            <a:ext cx="3533040" cy="1896840"/>
          </a:xfrm>
          <a:prstGeom prst="rect">
            <a:avLst/>
          </a:prstGeom>
        </p:spPr>
        <p:txBody>
          <a:bodyPr lIns="0" rIns="0" tIns="0" bIns="0">
            <a:normAutofit/>
          </a:bodyPr>
          <a:p>
            <a:endParaRPr b="0" lang="pt-BR" sz="3200" spc="-1" strike="noStrike">
              <a:latin typeface="Arial"/>
            </a:endParaRPr>
          </a:p>
        </p:txBody>
      </p:sp>
      <p:sp>
        <p:nvSpPr>
          <p:cNvPr id="114" name="PlaceHolder 7"/>
          <p:cNvSpPr>
            <a:spLocks noGrp="1"/>
          </p:cNvSpPr>
          <p:nvPr>
            <p:ph type="body"/>
          </p:nvPr>
        </p:nvSpPr>
        <p:spPr>
          <a:xfrm>
            <a:off x="8029800" y="3682080"/>
            <a:ext cx="35330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1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pt-BR"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20" name="PlaceHolder 2"/>
          <p:cNvSpPr>
            <a:spLocks noGrp="1"/>
          </p:cNvSpPr>
          <p:nvPr>
            <p:ph type="body"/>
          </p:nvPr>
        </p:nvSpPr>
        <p:spPr>
          <a:xfrm>
            <a:off x="609480" y="1604520"/>
            <a:ext cx="10972440" cy="3977280"/>
          </a:xfrm>
          <a:prstGeom prst="rect">
            <a:avLst/>
          </a:prstGeom>
        </p:spPr>
        <p:txBody>
          <a:bodyPr lIns="0" rIns="0" tIns="0" bIns="0">
            <a:normAutofit/>
          </a:bodyPr>
          <a:p>
            <a:endParaRPr b="0" lang="pt-BR"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pt-BR"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pt-BR"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22" name="PlaceHolder 2"/>
          <p:cNvSpPr>
            <a:spLocks noGrp="1"/>
          </p:cNvSpPr>
          <p:nvPr>
            <p:ph type="body"/>
          </p:nvPr>
        </p:nvSpPr>
        <p:spPr>
          <a:xfrm>
            <a:off x="609480" y="1604520"/>
            <a:ext cx="5354280" cy="3977280"/>
          </a:xfrm>
          <a:prstGeom prst="rect">
            <a:avLst/>
          </a:prstGeom>
        </p:spPr>
        <p:txBody>
          <a:bodyPr lIns="0" rIns="0" tIns="0" bIns="0">
            <a:normAutofit/>
          </a:bodyPr>
          <a:p>
            <a:endParaRPr b="0" lang="pt-BR" sz="3200" spc="-1" strike="noStrike">
              <a:latin typeface="Arial"/>
            </a:endParaRPr>
          </a:p>
        </p:txBody>
      </p:sp>
      <p:sp>
        <p:nvSpPr>
          <p:cNvPr id="123" name="PlaceHolder 3"/>
          <p:cNvSpPr>
            <a:spLocks noGrp="1"/>
          </p:cNvSpPr>
          <p:nvPr>
            <p:ph type="body"/>
          </p:nvPr>
        </p:nvSpPr>
        <p:spPr>
          <a:xfrm>
            <a:off x="6231960" y="1604520"/>
            <a:ext cx="5354280" cy="3977280"/>
          </a:xfrm>
          <a:prstGeom prst="rect">
            <a:avLst/>
          </a:prstGeom>
        </p:spPr>
        <p:txBody>
          <a:bodyPr lIns="0" rIns="0" tIns="0" bIns="0">
            <a:normAutofit/>
          </a:bodyPr>
          <a:p>
            <a:endParaRPr b="0" lang="pt-BR"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5"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pt-BR"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27"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128" name="PlaceHolder 3"/>
          <p:cNvSpPr>
            <a:spLocks noGrp="1"/>
          </p:cNvSpPr>
          <p:nvPr>
            <p:ph type="body"/>
          </p:nvPr>
        </p:nvSpPr>
        <p:spPr>
          <a:xfrm>
            <a:off x="6231960" y="1604520"/>
            <a:ext cx="5354280" cy="3977280"/>
          </a:xfrm>
          <a:prstGeom prst="rect">
            <a:avLst/>
          </a:prstGeom>
        </p:spPr>
        <p:txBody>
          <a:bodyPr lIns="0" rIns="0" tIns="0" bIns="0">
            <a:normAutofit/>
          </a:bodyPr>
          <a:p>
            <a:endParaRPr b="0" lang="pt-BR" sz="3200" spc="-1" strike="noStrike">
              <a:latin typeface="Arial"/>
            </a:endParaRPr>
          </a:p>
        </p:txBody>
      </p:sp>
      <p:sp>
        <p:nvSpPr>
          <p:cNvPr id="129" name="PlaceHolder 4"/>
          <p:cNvSpPr>
            <a:spLocks noGrp="1"/>
          </p:cNvSpPr>
          <p:nvPr>
            <p:ph type="body"/>
          </p:nvPr>
        </p:nvSpPr>
        <p:spPr>
          <a:xfrm>
            <a:off x="60948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31" name="PlaceHolder 2"/>
          <p:cNvSpPr>
            <a:spLocks noGrp="1"/>
          </p:cNvSpPr>
          <p:nvPr>
            <p:ph type="body"/>
          </p:nvPr>
        </p:nvSpPr>
        <p:spPr>
          <a:xfrm>
            <a:off x="609480" y="1604520"/>
            <a:ext cx="5354280" cy="3977280"/>
          </a:xfrm>
          <a:prstGeom prst="rect">
            <a:avLst/>
          </a:prstGeom>
        </p:spPr>
        <p:txBody>
          <a:bodyPr lIns="0" rIns="0" tIns="0" bIns="0">
            <a:normAutofit/>
          </a:bodyPr>
          <a:p>
            <a:endParaRPr b="0" lang="pt-BR" sz="3200" spc="-1" strike="noStrike">
              <a:latin typeface="Arial"/>
            </a:endParaRPr>
          </a:p>
        </p:txBody>
      </p:sp>
      <p:sp>
        <p:nvSpPr>
          <p:cNvPr id="132"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133" name="PlaceHolder 4"/>
          <p:cNvSpPr>
            <a:spLocks noGrp="1"/>
          </p:cNvSpPr>
          <p:nvPr>
            <p:ph type="body"/>
          </p:nvPr>
        </p:nvSpPr>
        <p:spPr>
          <a:xfrm>
            <a:off x="623196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35"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136"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137" name="PlaceHolder 4"/>
          <p:cNvSpPr>
            <a:spLocks noGrp="1"/>
          </p:cNvSpPr>
          <p:nvPr>
            <p:ph type="body"/>
          </p:nvPr>
        </p:nvSpPr>
        <p:spPr>
          <a:xfrm>
            <a:off x="609480" y="3682080"/>
            <a:ext cx="10972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39" name="PlaceHolder 2"/>
          <p:cNvSpPr>
            <a:spLocks noGrp="1"/>
          </p:cNvSpPr>
          <p:nvPr>
            <p:ph type="body"/>
          </p:nvPr>
        </p:nvSpPr>
        <p:spPr>
          <a:xfrm>
            <a:off x="609480" y="1604520"/>
            <a:ext cx="10972440" cy="1896840"/>
          </a:xfrm>
          <a:prstGeom prst="rect">
            <a:avLst/>
          </a:prstGeom>
        </p:spPr>
        <p:txBody>
          <a:bodyPr lIns="0" rIns="0" tIns="0" bIns="0">
            <a:normAutofit/>
          </a:bodyPr>
          <a:p>
            <a:endParaRPr b="0" lang="pt-BR" sz="3200" spc="-1" strike="noStrike">
              <a:latin typeface="Arial"/>
            </a:endParaRPr>
          </a:p>
        </p:txBody>
      </p:sp>
      <p:sp>
        <p:nvSpPr>
          <p:cNvPr id="140" name="PlaceHolder 3"/>
          <p:cNvSpPr>
            <a:spLocks noGrp="1"/>
          </p:cNvSpPr>
          <p:nvPr>
            <p:ph type="body"/>
          </p:nvPr>
        </p:nvSpPr>
        <p:spPr>
          <a:xfrm>
            <a:off x="609480" y="3682080"/>
            <a:ext cx="10972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42"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143"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144" name="PlaceHolder 4"/>
          <p:cNvSpPr>
            <a:spLocks noGrp="1"/>
          </p:cNvSpPr>
          <p:nvPr>
            <p:ph type="body"/>
          </p:nvPr>
        </p:nvSpPr>
        <p:spPr>
          <a:xfrm>
            <a:off x="609480" y="3682080"/>
            <a:ext cx="5354280" cy="1896840"/>
          </a:xfrm>
          <a:prstGeom prst="rect">
            <a:avLst/>
          </a:prstGeom>
        </p:spPr>
        <p:txBody>
          <a:bodyPr lIns="0" rIns="0" tIns="0" bIns="0">
            <a:normAutofit/>
          </a:bodyPr>
          <a:p>
            <a:endParaRPr b="0" lang="pt-BR" sz="3200" spc="-1" strike="noStrike">
              <a:latin typeface="Arial"/>
            </a:endParaRPr>
          </a:p>
        </p:txBody>
      </p:sp>
      <p:sp>
        <p:nvSpPr>
          <p:cNvPr id="145" name="PlaceHolder 5"/>
          <p:cNvSpPr>
            <a:spLocks noGrp="1"/>
          </p:cNvSpPr>
          <p:nvPr>
            <p:ph type="body"/>
          </p:nvPr>
        </p:nvSpPr>
        <p:spPr>
          <a:xfrm>
            <a:off x="623196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47" name="PlaceHolder 2"/>
          <p:cNvSpPr>
            <a:spLocks noGrp="1"/>
          </p:cNvSpPr>
          <p:nvPr>
            <p:ph type="body"/>
          </p:nvPr>
        </p:nvSpPr>
        <p:spPr>
          <a:xfrm>
            <a:off x="609480" y="1604520"/>
            <a:ext cx="3533040" cy="1896840"/>
          </a:xfrm>
          <a:prstGeom prst="rect">
            <a:avLst/>
          </a:prstGeom>
        </p:spPr>
        <p:txBody>
          <a:bodyPr lIns="0" rIns="0" tIns="0" bIns="0">
            <a:normAutofit/>
          </a:bodyPr>
          <a:p>
            <a:endParaRPr b="0" lang="pt-BR" sz="3200" spc="-1" strike="noStrike">
              <a:latin typeface="Arial"/>
            </a:endParaRPr>
          </a:p>
        </p:txBody>
      </p:sp>
      <p:sp>
        <p:nvSpPr>
          <p:cNvPr id="148" name="PlaceHolder 3"/>
          <p:cNvSpPr>
            <a:spLocks noGrp="1"/>
          </p:cNvSpPr>
          <p:nvPr>
            <p:ph type="body"/>
          </p:nvPr>
        </p:nvSpPr>
        <p:spPr>
          <a:xfrm>
            <a:off x="4319640" y="1604520"/>
            <a:ext cx="3533040" cy="1896840"/>
          </a:xfrm>
          <a:prstGeom prst="rect">
            <a:avLst/>
          </a:prstGeom>
        </p:spPr>
        <p:txBody>
          <a:bodyPr lIns="0" rIns="0" tIns="0" bIns="0">
            <a:normAutofit/>
          </a:bodyPr>
          <a:p>
            <a:endParaRPr b="0" lang="pt-BR" sz="3200" spc="-1" strike="noStrike">
              <a:latin typeface="Arial"/>
            </a:endParaRPr>
          </a:p>
        </p:txBody>
      </p:sp>
      <p:sp>
        <p:nvSpPr>
          <p:cNvPr id="149" name="PlaceHolder 4"/>
          <p:cNvSpPr>
            <a:spLocks noGrp="1"/>
          </p:cNvSpPr>
          <p:nvPr>
            <p:ph type="body"/>
          </p:nvPr>
        </p:nvSpPr>
        <p:spPr>
          <a:xfrm>
            <a:off x="8029800" y="1604520"/>
            <a:ext cx="3533040" cy="1896840"/>
          </a:xfrm>
          <a:prstGeom prst="rect">
            <a:avLst/>
          </a:prstGeom>
        </p:spPr>
        <p:txBody>
          <a:bodyPr lIns="0" rIns="0" tIns="0" bIns="0">
            <a:normAutofit/>
          </a:bodyPr>
          <a:p>
            <a:endParaRPr b="0" lang="pt-BR" sz="3200" spc="-1" strike="noStrike">
              <a:latin typeface="Arial"/>
            </a:endParaRPr>
          </a:p>
        </p:txBody>
      </p:sp>
      <p:sp>
        <p:nvSpPr>
          <p:cNvPr id="150" name="PlaceHolder 5"/>
          <p:cNvSpPr>
            <a:spLocks noGrp="1"/>
          </p:cNvSpPr>
          <p:nvPr>
            <p:ph type="body"/>
          </p:nvPr>
        </p:nvSpPr>
        <p:spPr>
          <a:xfrm>
            <a:off x="609480" y="3682080"/>
            <a:ext cx="3533040" cy="1896840"/>
          </a:xfrm>
          <a:prstGeom prst="rect">
            <a:avLst/>
          </a:prstGeom>
        </p:spPr>
        <p:txBody>
          <a:bodyPr lIns="0" rIns="0" tIns="0" bIns="0">
            <a:normAutofit/>
          </a:bodyPr>
          <a:p>
            <a:endParaRPr b="0" lang="pt-BR" sz="3200" spc="-1" strike="noStrike">
              <a:latin typeface="Arial"/>
            </a:endParaRPr>
          </a:p>
        </p:txBody>
      </p:sp>
      <p:sp>
        <p:nvSpPr>
          <p:cNvPr id="151" name="PlaceHolder 6"/>
          <p:cNvSpPr>
            <a:spLocks noGrp="1"/>
          </p:cNvSpPr>
          <p:nvPr>
            <p:ph type="body"/>
          </p:nvPr>
        </p:nvSpPr>
        <p:spPr>
          <a:xfrm>
            <a:off x="4319640" y="3682080"/>
            <a:ext cx="3533040" cy="1896840"/>
          </a:xfrm>
          <a:prstGeom prst="rect">
            <a:avLst/>
          </a:prstGeom>
        </p:spPr>
        <p:txBody>
          <a:bodyPr lIns="0" rIns="0" tIns="0" bIns="0">
            <a:normAutofit/>
          </a:bodyPr>
          <a:p>
            <a:endParaRPr b="0" lang="pt-BR" sz="3200" spc="-1" strike="noStrike">
              <a:latin typeface="Arial"/>
            </a:endParaRPr>
          </a:p>
        </p:txBody>
      </p:sp>
      <p:sp>
        <p:nvSpPr>
          <p:cNvPr id="152" name="PlaceHolder 7"/>
          <p:cNvSpPr>
            <a:spLocks noGrp="1"/>
          </p:cNvSpPr>
          <p:nvPr>
            <p:ph type="body"/>
          </p:nvPr>
        </p:nvSpPr>
        <p:spPr>
          <a:xfrm>
            <a:off x="8029800" y="3682080"/>
            <a:ext cx="35330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pt-B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pt-BR"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pt-BR"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pt-BR"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pt-BR"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pt-BR"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pt-BR"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p>
            <a:pPr algn="ctr"/>
            <a:r>
              <a:rPr b="0" lang="pt-BR" sz="4400" spc="-1" strike="noStrike">
                <a:latin typeface="Arial"/>
              </a:rPr>
              <a:t>Clique para editar o formato do texto do título</a:t>
            </a:r>
            <a:endParaRPr b="0" lang="pt-BR" sz="44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080" cy="1144440"/>
          </a:xfrm>
          <a:prstGeom prst="rect">
            <a:avLst/>
          </a:prstGeom>
        </p:spPr>
        <p:txBody>
          <a:bodyPr lIns="0" rIns="0" tIns="0" bIns="0" anchor="ctr"/>
          <a:p>
            <a:r>
              <a:rPr b="0" lang="pt-BR" sz="1800" spc="-1" strike="noStrike">
                <a:latin typeface="Arial"/>
              </a:rPr>
              <a:t>Clique para editar o formato do texto do título</a:t>
            </a:r>
            <a:endParaRPr b="0" lang="pt-BR" sz="1800" spc="-1" strike="noStrike">
              <a:latin typeface="Arial"/>
            </a:endParaRPr>
          </a:p>
        </p:txBody>
      </p:sp>
      <p:sp>
        <p:nvSpPr>
          <p:cNvPr id="39" name="PlaceHolder 2"/>
          <p:cNvSpPr>
            <a:spLocks noGrp="1"/>
          </p:cNvSpPr>
          <p:nvPr>
            <p:ph type="body"/>
          </p:nvPr>
        </p:nvSpPr>
        <p:spPr>
          <a:xfrm>
            <a:off x="609480" y="1604520"/>
            <a:ext cx="535392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1800" spc="-1" strike="noStrike">
                <a:latin typeface="Arial"/>
              </a:rPr>
              <a:t>Clique para editar o formato do texto da estrutura de tópicos</a:t>
            </a:r>
            <a:endParaRPr b="0" lang="pt-BR" sz="1800" spc="-1" strike="noStrike">
              <a:latin typeface="Arial"/>
            </a:endParaRPr>
          </a:p>
          <a:p>
            <a:pPr lvl="1" marL="864000" indent="-324000">
              <a:spcBef>
                <a:spcPts val="1134"/>
              </a:spcBef>
              <a:buClr>
                <a:srgbClr val="000000"/>
              </a:buClr>
              <a:buSzPct val="75000"/>
              <a:buFont typeface="Symbol" charset="2"/>
              <a:buChar char=""/>
            </a:pPr>
            <a:r>
              <a:rPr b="0" lang="pt-BR" sz="1800" spc="-1" strike="noStrike">
                <a:latin typeface="Arial"/>
              </a:rPr>
              <a:t>2.º nível da estrutura de tópicos</a:t>
            </a:r>
            <a:endParaRPr b="0" lang="pt-BR" sz="1800" spc="-1" strike="noStrike">
              <a:latin typeface="Arial"/>
            </a:endParaRPr>
          </a:p>
          <a:p>
            <a:pPr lvl="2" marL="1296000" indent="-288000">
              <a:spcBef>
                <a:spcPts val="850"/>
              </a:spcBef>
              <a:buClr>
                <a:srgbClr val="000000"/>
              </a:buClr>
              <a:buSzPct val="45000"/>
              <a:buFont typeface="Wingdings" charset="2"/>
              <a:buChar char=""/>
            </a:pPr>
            <a:r>
              <a:rPr b="0" lang="pt-BR" sz="1800" spc="-1" strike="noStrike">
                <a:latin typeface="Arial"/>
              </a:rPr>
              <a:t>3.º nível da estrutura de tópicos</a:t>
            </a:r>
            <a:endParaRPr b="0" lang="pt-BR" sz="1800" spc="-1" strike="noStrike">
              <a:latin typeface="Arial"/>
            </a:endParaRPr>
          </a:p>
          <a:p>
            <a:pPr lvl="3" marL="1728000" indent="-216000">
              <a:spcBef>
                <a:spcPts val="567"/>
              </a:spcBef>
              <a:buClr>
                <a:srgbClr val="000000"/>
              </a:buClr>
              <a:buSzPct val="75000"/>
              <a:buFont typeface="Symbol" charset="2"/>
              <a:buChar char=""/>
            </a:pPr>
            <a:r>
              <a:rPr b="0" lang="pt-BR" sz="1800" spc="-1" strike="noStrike">
                <a:latin typeface="Arial"/>
              </a:rPr>
              <a:t>4.º nível da estrutura de tópicos</a:t>
            </a:r>
            <a:endParaRPr b="0" lang="pt-BR" sz="1800" spc="-1" strike="noStrike">
              <a:latin typeface="Arial"/>
            </a:endParaRPr>
          </a:p>
          <a:p>
            <a:pPr lvl="4" marL="2160000" indent="-216000">
              <a:spcBef>
                <a:spcPts val="283"/>
              </a:spcBef>
              <a:buClr>
                <a:srgbClr val="000000"/>
              </a:buClr>
              <a:buSzPct val="45000"/>
              <a:buFont typeface="Wingdings" charset="2"/>
              <a:buChar char=""/>
            </a:pPr>
            <a:r>
              <a:rPr b="0" lang="pt-BR" sz="1800" spc="-1" strike="noStrike">
                <a:latin typeface="Arial"/>
              </a:rPr>
              <a:t>5.º nível da estrutura de tópicos</a:t>
            </a:r>
            <a:endParaRPr b="0" lang="pt-BR" sz="1800" spc="-1" strike="noStrike">
              <a:latin typeface="Arial"/>
            </a:endParaRPr>
          </a:p>
          <a:p>
            <a:pPr lvl="5" marL="2592000" indent="-216000">
              <a:spcBef>
                <a:spcPts val="283"/>
              </a:spcBef>
              <a:buClr>
                <a:srgbClr val="000000"/>
              </a:buClr>
              <a:buSzPct val="45000"/>
              <a:buFont typeface="Wingdings" charset="2"/>
              <a:buChar char=""/>
            </a:pPr>
            <a:r>
              <a:rPr b="0" lang="pt-BR" sz="1800" spc="-1" strike="noStrike">
                <a:latin typeface="Arial"/>
              </a:rPr>
              <a:t>6.º nível da estrutura de tópicos</a:t>
            </a:r>
            <a:endParaRPr b="0" lang="pt-BR" sz="1800" spc="-1" strike="noStrike">
              <a:latin typeface="Arial"/>
            </a:endParaRPr>
          </a:p>
          <a:p>
            <a:pPr lvl="6" marL="3024000" indent="-216000">
              <a:spcBef>
                <a:spcPts val="283"/>
              </a:spcBef>
              <a:buClr>
                <a:srgbClr val="000000"/>
              </a:buClr>
              <a:buSzPct val="45000"/>
              <a:buFont typeface="Wingdings" charset="2"/>
              <a:buChar char=""/>
            </a:pPr>
            <a:r>
              <a:rPr b="0" lang="pt-BR" sz="1800" spc="-1" strike="noStrike">
                <a:latin typeface="Arial"/>
              </a:rPr>
              <a:t>7.º nível da estrutura de tópicos</a:t>
            </a:r>
            <a:endParaRPr b="0" lang="pt-BR" sz="1800" spc="-1" strike="noStrike">
              <a:latin typeface="Arial"/>
            </a:endParaRPr>
          </a:p>
        </p:txBody>
      </p:sp>
      <p:sp>
        <p:nvSpPr>
          <p:cNvPr id="40" name="PlaceHolder 3"/>
          <p:cNvSpPr>
            <a:spLocks noGrp="1"/>
          </p:cNvSpPr>
          <p:nvPr>
            <p:ph type="body"/>
          </p:nvPr>
        </p:nvSpPr>
        <p:spPr>
          <a:xfrm>
            <a:off x="6231960" y="1604520"/>
            <a:ext cx="535392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1800" spc="-1" strike="noStrike">
                <a:latin typeface="Arial"/>
              </a:rPr>
              <a:t>Clique para editar o formato do texto da estrutura de tópicos</a:t>
            </a:r>
            <a:endParaRPr b="0" lang="pt-BR" sz="1800" spc="-1" strike="noStrike">
              <a:latin typeface="Arial"/>
            </a:endParaRPr>
          </a:p>
          <a:p>
            <a:pPr lvl="1" marL="864000" indent="-324000">
              <a:spcBef>
                <a:spcPts val="1134"/>
              </a:spcBef>
              <a:buClr>
                <a:srgbClr val="000000"/>
              </a:buClr>
              <a:buSzPct val="75000"/>
              <a:buFont typeface="Symbol" charset="2"/>
              <a:buChar char=""/>
            </a:pPr>
            <a:r>
              <a:rPr b="0" lang="pt-BR" sz="1800" spc="-1" strike="noStrike">
                <a:latin typeface="Arial"/>
              </a:rPr>
              <a:t>2.º nível da estrutura de tópicos</a:t>
            </a:r>
            <a:endParaRPr b="0" lang="pt-BR" sz="1800" spc="-1" strike="noStrike">
              <a:latin typeface="Arial"/>
            </a:endParaRPr>
          </a:p>
          <a:p>
            <a:pPr lvl="2" marL="1296000" indent="-288000">
              <a:spcBef>
                <a:spcPts val="850"/>
              </a:spcBef>
              <a:buClr>
                <a:srgbClr val="000000"/>
              </a:buClr>
              <a:buSzPct val="45000"/>
              <a:buFont typeface="Wingdings" charset="2"/>
              <a:buChar char=""/>
            </a:pPr>
            <a:r>
              <a:rPr b="0" lang="pt-BR" sz="1800" spc="-1" strike="noStrike">
                <a:latin typeface="Arial"/>
              </a:rPr>
              <a:t>3.º nível da estrutura de tópicos</a:t>
            </a:r>
            <a:endParaRPr b="0" lang="pt-BR" sz="1800" spc="-1" strike="noStrike">
              <a:latin typeface="Arial"/>
            </a:endParaRPr>
          </a:p>
          <a:p>
            <a:pPr lvl="3" marL="1728000" indent="-216000">
              <a:spcBef>
                <a:spcPts val="567"/>
              </a:spcBef>
              <a:buClr>
                <a:srgbClr val="000000"/>
              </a:buClr>
              <a:buSzPct val="75000"/>
              <a:buFont typeface="Symbol" charset="2"/>
              <a:buChar char=""/>
            </a:pPr>
            <a:r>
              <a:rPr b="0" lang="pt-BR" sz="1800" spc="-1" strike="noStrike">
                <a:latin typeface="Arial"/>
              </a:rPr>
              <a:t>4.º nível da estrutura de tópicos</a:t>
            </a:r>
            <a:endParaRPr b="0" lang="pt-BR" sz="1800" spc="-1" strike="noStrike">
              <a:latin typeface="Arial"/>
            </a:endParaRPr>
          </a:p>
          <a:p>
            <a:pPr lvl="4" marL="2160000" indent="-216000">
              <a:spcBef>
                <a:spcPts val="283"/>
              </a:spcBef>
              <a:buClr>
                <a:srgbClr val="000000"/>
              </a:buClr>
              <a:buSzPct val="45000"/>
              <a:buFont typeface="Wingdings" charset="2"/>
              <a:buChar char=""/>
            </a:pPr>
            <a:r>
              <a:rPr b="0" lang="pt-BR" sz="1800" spc="-1" strike="noStrike">
                <a:latin typeface="Arial"/>
              </a:rPr>
              <a:t>5.º nível da estrutura de tópicos</a:t>
            </a:r>
            <a:endParaRPr b="0" lang="pt-BR" sz="1800" spc="-1" strike="noStrike">
              <a:latin typeface="Arial"/>
            </a:endParaRPr>
          </a:p>
          <a:p>
            <a:pPr lvl="5" marL="2592000" indent="-216000">
              <a:spcBef>
                <a:spcPts val="283"/>
              </a:spcBef>
              <a:buClr>
                <a:srgbClr val="000000"/>
              </a:buClr>
              <a:buSzPct val="45000"/>
              <a:buFont typeface="Wingdings" charset="2"/>
              <a:buChar char=""/>
            </a:pPr>
            <a:r>
              <a:rPr b="0" lang="pt-BR" sz="1800" spc="-1" strike="noStrike">
                <a:latin typeface="Arial"/>
              </a:rPr>
              <a:t>6.º nível da estrutura de tópicos</a:t>
            </a:r>
            <a:endParaRPr b="0" lang="pt-BR" sz="1800" spc="-1" strike="noStrike">
              <a:latin typeface="Arial"/>
            </a:endParaRPr>
          </a:p>
          <a:p>
            <a:pPr lvl="6" marL="3024000" indent="-216000">
              <a:spcBef>
                <a:spcPts val="283"/>
              </a:spcBef>
              <a:buClr>
                <a:srgbClr val="000000"/>
              </a:buClr>
              <a:buSzPct val="45000"/>
              <a:buFont typeface="Wingdings" charset="2"/>
              <a:buChar char=""/>
            </a:pPr>
            <a:r>
              <a:rPr b="0" lang="pt-BR" sz="1800" spc="-1" strike="noStrike">
                <a:latin typeface="Arial"/>
              </a:rPr>
              <a:t>7.º nível da estrutura de tópicos</a:t>
            </a:r>
            <a:endParaRPr b="0" lang="pt-BR"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7" name="PlaceHolder 1"/>
          <p:cNvSpPr>
            <a:spLocks noGrp="1"/>
          </p:cNvSpPr>
          <p:nvPr>
            <p:ph type="title"/>
          </p:nvPr>
        </p:nvSpPr>
        <p:spPr>
          <a:xfrm>
            <a:off x="609480" y="273600"/>
            <a:ext cx="10972080" cy="1144440"/>
          </a:xfrm>
          <a:prstGeom prst="rect">
            <a:avLst/>
          </a:prstGeom>
        </p:spPr>
        <p:txBody>
          <a:bodyPr lIns="0" rIns="0" tIns="0" bIns="0" anchor="ctr"/>
          <a:p>
            <a:r>
              <a:rPr b="0" lang="pt-BR" sz="1800" spc="-1" strike="noStrike">
                <a:latin typeface="Arial"/>
              </a:rPr>
              <a:t>Clique para editar o formato do texto do título</a:t>
            </a:r>
            <a:endParaRPr b="0" lang="pt-BR" sz="1800" spc="-1" strike="noStrike">
              <a:latin typeface="Arial"/>
            </a:endParaRPr>
          </a:p>
        </p:txBody>
      </p:sp>
      <p:sp>
        <p:nvSpPr>
          <p:cNvPr id="78"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rIns="0" tIns="0" bIns="0" anchor="ctr"/>
          <a:p>
            <a:pPr algn="ctr"/>
            <a:r>
              <a:rPr b="0" lang="pt-BR" sz="4400" spc="-1" strike="noStrike">
                <a:latin typeface="Arial"/>
              </a:rPr>
              <a:t>Clique para editar o formato do texto do título</a:t>
            </a:r>
            <a:endParaRPr b="0" lang="pt-BR" sz="4400" spc="-1" strike="noStrike">
              <a:latin typeface="Arial"/>
            </a:endParaRPr>
          </a:p>
        </p:txBody>
      </p:sp>
      <p:sp>
        <p:nvSpPr>
          <p:cNvPr id="116"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9.xml"/>
</Relationships>
</file>

<file path=ppt/slides/_rels/slide11.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9.xml"/>
</Relationships>
</file>

<file path=ppt/slides/_rels/slide1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9.xml"/>
</Relationships>
</file>

<file path=ppt/slides/_rels/slide1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9.xml"/>
</Relationships>
</file>

<file path=ppt/slides/_rels/slide1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9.xml"/>
</Relationships>
</file>

<file path=ppt/slides/_rels/slide15.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slideLayout" Target="../slideLayouts/slideLayout29.xml"/>
</Relationships>
</file>

<file path=ppt/slides/_rels/slide16.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29.xml"/>
</Relationships>
</file>

<file path=ppt/slides/_rels/slide1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29.xml"/>
</Relationships>
</file>

<file path=ppt/slides/_rels/slide18.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29.xml"/>
</Relationships>
</file>

<file path=ppt/slides/_rels/slide19.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29.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6.xml"/>
</Relationships>
</file>

<file path=ppt/slides/_rels/slide20.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29.xml"/>
</Relationships>
</file>

<file path=ppt/slides/_rels/slide21.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29.xml"/>
</Relationships>
</file>

<file path=ppt/slides/_rels/slide22.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slideLayout" Target="../slideLayouts/slideLayout29.xml"/>
</Relationships>
</file>

<file path=ppt/slides/_rels/slide23.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29.xml"/>
</Relationships>
</file>

<file path=ppt/slides/_rels/slide24.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29.xml"/>
</Relationships>
</file>

<file path=ppt/slides/_rels/slide25.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29.xml"/>
</Relationships>
</file>

<file path=ppt/slides/_rels/slide26.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29.xml"/>
</Relationships>
</file>

<file path=ppt/slides/_rels/slide27.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29.xml"/>
</Relationships>
</file>

<file path=ppt/slides/_rels/slide28.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29.xml"/>
</Relationships>
</file>

<file path=ppt/slides/_rels/slide29.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29.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9.xml"/>
</Relationships>
</file>

<file path=ppt/slides/_rels/slide30.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image" Target="../media/image35.png"/><Relationship Id="rId3" Type="http://schemas.openxmlformats.org/officeDocument/2006/relationships/slideLayout" Target="../slideLayouts/slideLayout37.xml"/>
</Relationships>
</file>

<file path=ppt/slides/_rels/slide31.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9.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9.xml"/>
</Relationships>
</file>

<file path=ppt/slides/_rels/slide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jpeg"/><Relationship Id="rId3" Type="http://schemas.openxmlformats.org/officeDocument/2006/relationships/slideLayout" Target="../slideLayouts/slideLayout29.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jpeg"/><Relationship Id="rId3" Type="http://schemas.openxmlformats.org/officeDocument/2006/relationships/slideLayout" Target="../slideLayouts/slideLayout29.xml"/>
</Relationships>
</file>

<file path=ppt/slides/_rels/slide8.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9.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53" name="CustomShape 1"/>
          <p:cNvSpPr/>
          <p:nvPr/>
        </p:nvSpPr>
        <p:spPr>
          <a:xfrm>
            <a:off x="7158600" y="2967480"/>
            <a:ext cx="10064520" cy="344520"/>
          </a:xfrm>
          <a:prstGeom prst="rect">
            <a:avLst/>
          </a:prstGeom>
          <a:noFill/>
          <a:ln>
            <a:noFill/>
          </a:ln>
        </p:spPr>
        <p:style>
          <a:lnRef idx="0"/>
          <a:fillRef idx="0"/>
          <a:effectRef idx="0"/>
          <a:fontRef idx="minor"/>
        </p:style>
        <p:txBody>
          <a:bodyPr lIns="90000" rIns="90000" tIns="45000" bIns="45000" anchor="b"/>
          <a:p>
            <a:pPr>
              <a:lnSpc>
                <a:spcPct val="90000"/>
              </a:lnSpc>
            </a:pPr>
            <a:r>
              <a:rPr b="1" lang="pt-BR" sz="3200" spc="-1" strike="noStrike">
                <a:solidFill>
                  <a:srgbClr val="ffffff"/>
                </a:solidFill>
                <a:latin typeface="Verdana"/>
                <a:ea typeface="Verdana"/>
              </a:rPr>
              <a:t>Ransomware</a:t>
            </a:r>
            <a:endParaRPr b="0" lang="pt-BR" sz="3200" spc="-1" strike="noStrike">
              <a:latin typeface="Arial"/>
            </a:endParaRPr>
          </a:p>
        </p:txBody>
      </p:sp>
      <p:sp>
        <p:nvSpPr>
          <p:cNvPr id="154" name="CustomShape 2"/>
          <p:cNvSpPr/>
          <p:nvPr/>
        </p:nvSpPr>
        <p:spPr>
          <a:xfrm>
            <a:off x="7158600" y="3691800"/>
            <a:ext cx="4285080" cy="6782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pt-BR" sz="2000" spc="-1" strike="noStrike">
                <a:solidFill>
                  <a:srgbClr val="ffffff"/>
                </a:solidFill>
                <a:latin typeface="Verdana"/>
                <a:ea typeface="Verdana"/>
              </a:rPr>
              <a:t>Kembolle A. Oliveira </a:t>
            </a:r>
            <a:endParaRPr b="0" lang="pt-BR" sz="2000" spc="-1" strike="noStrike">
              <a:latin typeface="Arial"/>
            </a:endParaRPr>
          </a:p>
        </p:txBody>
      </p:sp>
      <p:sp>
        <p:nvSpPr>
          <p:cNvPr id="155" name="CustomShape 3"/>
          <p:cNvSpPr/>
          <p:nvPr/>
        </p:nvSpPr>
        <p:spPr>
          <a:xfrm>
            <a:off x="7158600" y="4191480"/>
            <a:ext cx="3638160" cy="36000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0" lang="pt-BR" sz="2000" spc="-1" strike="noStrike">
                <a:solidFill>
                  <a:srgbClr val="ffffff"/>
                </a:solidFill>
                <a:latin typeface="Verdana"/>
                <a:ea typeface="Verdana"/>
              </a:rPr>
              <a:t>Secretaria de Estado de Fazenda de Mato Grosso</a:t>
            </a:r>
            <a:endParaRPr b="0" lang="pt-BR" sz="20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75"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76"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WinLocker (Rússia) 2009</a:t>
            </a:r>
            <a:endParaRPr b="0" lang="pt-BR" sz="2800" spc="-1" strike="noStrike">
              <a:latin typeface="Arial"/>
            </a:endParaRPr>
          </a:p>
          <a:p>
            <a:pPr algn="ctr">
              <a:lnSpc>
                <a:spcPct val="90000"/>
              </a:lnSpc>
              <a:spcBef>
                <a:spcPts val="1001"/>
              </a:spcBef>
            </a:pPr>
            <a:endParaRPr b="0" lang="pt-BR" sz="28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Também conhecido como SMSLock</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Bloqueio (locker) do equipamento</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Exigência de envio de um SMS Premium</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Usuário recebe SMS de resposta com o</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código para desbloquear</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Custo médio de cada SMS = U$ 10</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Lucro até a prisão do grupo = U$ 16 Milhões</a:t>
            </a:r>
            <a:endParaRPr b="0" lang="pt-BR" sz="2000" spc="-1" strike="noStrike">
              <a:latin typeface="Arial"/>
            </a:endParaRPr>
          </a:p>
          <a:p>
            <a:pPr algn="ctr">
              <a:lnSpc>
                <a:spcPct val="90000"/>
              </a:lnSpc>
              <a:spcBef>
                <a:spcPts val="1001"/>
              </a:spcBef>
            </a:pP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77"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78"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Scareware 2012 </a:t>
            </a:r>
            <a:endParaRPr b="0" lang="pt-BR" sz="2800" spc="-1" strike="noStrike">
              <a:latin typeface="Arial"/>
            </a:endParaRPr>
          </a:p>
          <a:p>
            <a:pPr>
              <a:lnSpc>
                <a:spcPct val="90000"/>
              </a:lnSpc>
              <a:spcBef>
                <a:spcPts val="1001"/>
              </a:spcBef>
            </a:pPr>
            <a:endParaRPr b="0" lang="pt-BR" sz="2800" spc="-1" strike="noStrike">
              <a:latin typeface="Arial"/>
            </a:endParaRPr>
          </a:p>
          <a:p>
            <a:pPr>
              <a:lnSpc>
                <a:spcPct val="90000"/>
              </a:lnSpc>
              <a:spcBef>
                <a:spcPts val="1001"/>
              </a:spcBef>
            </a:pPr>
            <a:r>
              <a:rPr b="1" lang="pt-BR" sz="2000" spc="-1" strike="noStrike">
                <a:solidFill>
                  <a:srgbClr val="2e75b6"/>
                </a:solidFill>
                <a:latin typeface="Verdana"/>
                <a:ea typeface="Verdana"/>
              </a:rPr>
              <a:t>Na maioria dos casos, o scareware usa táticas de intimidação ou engenharia social para fazer o usuário agir contra uma ameaça fictícia.</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Police Ransomware</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Fake FBI / Police Locker Screen</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Lucros aleatórios. </a:t>
            </a:r>
            <a:endParaRPr b="0" lang="pt-BR" sz="2000" spc="-1" strike="noStrike">
              <a:latin typeface="Arial"/>
            </a:endParaRPr>
          </a:p>
        </p:txBody>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79"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80"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Pagamento com Bitcoins 2013</a:t>
            </a:r>
            <a:endParaRPr b="0" lang="pt-BR" sz="2800" spc="-1" strike="noStrike">
              <a:latin typeface="Arial"/>
            </a:endParaRPr>
          </a:p>
          <a:p>
            <a:pPr>
              <a:lnSpc>
                <a:spcPct val="90000"/>
              </a:lnSpc>
              <a:spcBef>
                <a:spcPts val="1001"/>
              </a:spcBef>
            </a:pPr>
            <a:endParaRPr b="0" lang="pt-BR" sz="28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Moeda digital (“criptomoeda”)</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independente de instituições</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financeiras</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Valor de 1 Bitcoin (08/12/2016) =</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R$ 2.656,22  </a:t>
            </a:r>
            <a:endParaRPr b="0" lang="pt-BR" sz="2000" spc="-1" strike="noStrike">
              <a:latin typeface="Arial"/>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81"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82"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ChirCrypt 2015</a:t>
            </a:r>
            <a:endParaRPr b="0" lang="pt-BR" sz="2800" spc="-1" strike="noStrike">
              <a:latin typeface="Arial"/>
            </a:endParaRPr>
          </a:p>
          <a:p>
            <a:pPr algn="ctr">
              <a:lnSpc>
                <a:spcPct val="90000"/>
              </a:lnSpc>
              <a:spcBef>
                <a:spcPts val="1001"/>
              </a:spcBef>
            </a:pPr>
            <a:endParaRPr b="0" lang="pt-BR" sz="2800" spc="-1" strike="noStrike">
              <a:latin typeface="Arial"/>
            </a:endParaRPr>
          </a:p>
          <a:p>
            <a:pPr algn="ctr">
              <a:lnSpc>
                <a:spcPct val="90000"/>
              </a:lnSpc>
              <a:spcBef>
                <a:spcPts val="1001"/>
              </a:spcBef>
            </a:pPr>
            <a:r>
              <a:rPr b="1" lang="pt-BR" sz="2800" spc="-1" strike="noStrike">
                <a:solidFill>
                  <a:srgbClr val="2e75b6"/>
                </a:solidFill>
                <a:latin typeface="Verdana"/>
                <a:ea typeface="Verdana"/>
              </a:rPr>
              <a:t>●</a:t>
            </a: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Humilhação / Pressão psicológica Se prazo não for cumprido todos os → arquivos serão deletados !!!</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2016: Jigsaw (inspirado no filme “Jogos Mortais”)</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72 horas para pagar</a:t>
            </a:r>
            <a:endParaRPr b="0" lang="pt-BR" sz="2000" spc="-1" strike="noStrike">
              <a:latin typeface="Arial"/>
            </a:endParaRPr>
          </a:p>
          <a:p>
            <a:pPr algn="ct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A cada hora uma parte dos arquivos é/era deletada.</a:t>
            </a: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83"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84"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Samas Ransomware (Targeted Attack) 2016 </a:t>
            </a:r>
            <a:endParaRPr b="0" lang="pt-BR" sz="2800" spc="-1" strike="noStrike">
              <a:latin typeface="Arial"/>
            </a:endParaRPr>
          </a:p>
          <a:p>
            <a:pPr>
              <a:lnSpc>
                <a:spcPct val="90000"/>
              </a:lnSpc>
              <a:spcBef>
                <a:spcPts val="1001"/>
              </a:spcBef>
            </a:pPr>
            <a:r>
              <a:rPr b="1" lang="pt-BR" sz="2000" spc="-1" strike="noStrike">
                <a:solidFill>
                  <a:srgbClr val="2e75b6"/>
                </a:solidFill>
                <a:latin typeface="Verdana"/>
                <a:ea typeface="Verdana"/>
              </a:rPr>
              <a:t>Após infecção e ativação busca por infecção de novos alvos conectados → ao equipamento  </a:t>
            </a:r>
            <a:endParaRPr b="0" lang="pt-BR" sz="2000" spc="-1" strike="noStrike">
              <a:latin typeface="Arial"/>
            </a:endParaRPr>
          </a:p>
          <a:p>
            <a:pPr>
              <a:lnSpc>
                <a:spcPct val="90000"/>
              </a:lnSpc>
              <a:spcBef>
                <a:spcPts val="1001"/>
              </a:spcBef>
            </a:pP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RaaS (Ramsonware As A Service) 2016</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a:t>
            </a:r>
            <a:r>
              <a:rPr b="1" lang="pt-BR" sz="2000" spc="-1" strike="noStrike">
                <a:solidFill>
                  <a:srgbClr val="2e75b6"/>
                </a:solidFill>
                <a:latin typeface="Verdana"/>
                <a:ea typeface="Verdana"/>
              </a:rPr>
              <a:t>Samas Ransomware (Targeted Attack)</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Oferecido e negociado na “Deep Web”</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Tarefa do “cliente” Disseminar o malware →</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Até 80% de comissão/repasse para cada golpe bem sucedido</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Shark Ransomware Projeto Atom (Agosto/2016)</a:t>
            </a:r>
            <a:endParaRPr b="0" lang="pt-BR" sz="2000" spc="-1" strike="noStrike">
              <a:latin typeface="Arial"/>
            </a:endParaRPr>
          </a:p>
          <a:p>
            <a:pPr>
              <a:lnSpc>
                <a:spcPct val="90000"/>
              </a:lnSpc>
              <a:spcBef>
                <a:spcPts val="1001"/>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85"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86"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2000" spc="-1" strike="noStrike">
                <a:solidFill>
                  <a:srgbClr val="2e75b6"/>
                </a:solidFill>
                <a:latin typeface="Verdana"/>
                <a:ea typeface="Verdana"/>
              </a:rPr>
              <a:t>Bitcoin Address: Campo onde o</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a:t>
            </a:r>
            <a:r>
              <a:rPr b="1" lang="pt-BR" sz="2000" spc="-1" strike="noStrike">
                <a:solidFill>
                  <a:srgbClr val="2e75b6"/>
                </a:solidFill>
                <a:latin typeface="Verdana"/>
                <a:ea typeface="Verdana"/>
              </a:rPr>
              <a:t>Cliente” cadastra sua “conta” para</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receber sua parte do lucro.</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Decryption Price in BTC: Valor que o</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ransomware vai exigir para o</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resgate.</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Extensions to encrypt: Lista de</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extensões de arquivos que o</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cryptovirus irá procurar para</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criptografar.</a:t>
            </a:r>
            <a:endParaRPr b="0" lang="pt-BR" sz="2000" spc="-1" strike="noStrike">
              <a:latin typeface="Arial"/>
            </a:endParaRPr>
          </a:p>
        </p:txBody>
      </p:sp>
      <p:pic>
        <p:nvPicPr>
          <p:cNvPr id="187" name="" descr=""/>
          <p:cNvPicPr/>
          <p:nvPr/>
        </p:nvPicPr>
        <p:blipFill>
          <a:blip r:embed="rId2"/>
          <a:stretch/>
        </p:blipFill>
        <p:spPr>
          <a:xfrm>
            <a:off x="5738760" y="1153800"/>
            <a:ext cx="6449400" cy="4749840"/>
          </a:xfrm>
          <a:prstGeom prst="rect">
            <a:avLst/>
          </a:prstGeom>
          <a:ln>
            <a:noFill/>
          </a:ln>
        </p:spPr>
      </p:pic>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88"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89"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Ransomware em dispositivos Android  </a:t>
            </a:r>
            <a:endParaRPr b="0" lang="pt-BR" sz="2800" spc="-1" strike="noStrike">
              <a:latin typeface="Arial"/>
            </a:endParaRPr>
          </a:p>
          <a:p>
            <a:pPr>
              <a:lnSpc>
                <a:spcPct val="100000"/>
              </a:lnSpc>
              <a:spcBef>
                <a:spcPts val="111"/>
              </a:spcBef>
            </a:pPr>
            <a:endParaRPr b="0" lang="pt-BR" sz="2800" spc="-1" strike="noStrike">
              <a:latin typeface="Arial"/>
            </a:endParaRPr>
          </a:p>
          <a:p>
            <a:pPr>
              <a:lnSpc>
                <a:spcPct val="100000"/>
              </a:lnSpc>
              <a:spcBef>
                <a:spcPts val="111"/>
              </a:spcBef>
            </a:pPr>
            <a:r>
              <a:rPr b="0" lang="pt-BR" sz="2000" spc="120" strike="noStrike">
                <a:solidFill>
                  <a:srgbClr val="004585"/>
                </a:solidFill>
                <a:latin typeface="Tahoma"/>
                <a:ea typeface="DejaVu Sans"/>
              </a:rPr>
              <a:t>O Simplocker funciona escaneando o cartão SD à procura de arquivos com as extensões jpeg, jpg, png, bmp, gif, pdf, doc, docx, txt, avi, mkv, 3gp e mp4; ele então aplica o algoritmo AES de criptografia aos mesmos. </a:t>
            </a:r>
            <a:endParaRPr b="0" lang="pt-BR" sz="2000" spc="-1" strike="noStrike">
              <a:latin typeface="Arial"/>
            </a:endParaRPr>
          </a:p>
          <a:p>
            <a:pPr>
              <a:lnSpc>
                <a:spcPct val="100000"/>
              </a:lnSpc>
              <a:spcBef>
                <a:spcPts val="111"/>
              </a:spcBef>
            </a:pPr>
            <a:endParaRPr b="0" lang="pt-BR" sz="2000" spc="-1" strike="noStrike">
              <a:latin typeface="Arial"/>
            </a:endParaRPr>
          </a:p>
          <a:p>
            <a:pPr>
              <a:lnSpc>
                <a:spcPct val="100000"/>
              </a:lnSpc>
              <a:spcBef>
                <a:spcPts val="111"/>
              </a:spcBef>
            </a:pPr>
            <a:r>
              <a:rPr b="0" lang="pt-BR" sz="2000" spc="120" strike="noStrike">
                <a:solidFill>
                  <a:srgbClr val="004585"/>
                </a:solidFill>
                <a:latin typeface="Tahoma"/>
                <a:ea typeface="DejaVu Sans"/>
              </a:rPr>
              <a:t>O Simplocker vem em um aplicativo chamado "Sex xionix", não disponível na Google Play, ou seja, novamente é necessária ação do usuário para habilitar a instalação de apps de terceiros. </a:t>
            </a: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90"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91"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Ransomware em dispositivos com iOS </a:t>
            </a:r>
            <a:endParaRPr b="0" lang="pt-BR" sz="2800" spc="-1" strike="noStrike">
              <a:latin typeface="Arial"/>
            </a:endParaRPr>
          </a:p>
          <a:p>
            <a:pPr>
              <a:lnSpc>
                <a:spcPct val="100000"/>
              </a:lnSpc>
              <a:spcBef>
                <a:spcPts val="111"/>
              </a:spcBef>
            </a:pPr>
            <a:endParaRPr b="0" lang="pt-BR" sz="2800" spc="-1" strike="noStrike">
              <a:latin typeface="Arial"/>
            </a:endParaRPr>
          </a:p>
          <a:p>
            <a:pPr>
              <a:lnSpc>
                <a:spcPct val="100000"/>
              </a:lnSpc>
              <a:spcBef>
                <a:spcPts val="111"/>
              </a:spcBef>
            </a:pPr>
            <a:r>
              <a:rPr b="0" lang="pt-BR" sz="2000" spc="120" strike="noStrike">
                <a:solidFill>
                  <a:srgbClr val="004585"/>
                </a:solidFill>
                <a:latin typeface="Tahoma"/>
                <a:ea typeface="DejaVu Sans"/>
              </a:rPr>
              <a:t>O KeRanger Ransomware foi detectado pelas empresas de antivírus em março de 2016, em uma cópia corrompida do cliente Transmission BitTorrent. O Mac OS se beneficia da política de proteção do Gatekeeper da Apple e do serviço antivírus XProtect, de modo que os autores de malware decidiram corromper um programa legítimo e obter acesso aos dispositivos de destino. </a:t>
            </a:r>
            <a:endParaRPr b="0" lang="pt-BR" sz="2000" spc="-1" strike="noStrike">
              <a:latin typeface="Arial"/>
            </a:endParaRPr>
          </a:p>
          <a:p>
            <a:pPr>
              <a:lnSpc>
                <a:spcPct val="100000"/>
              </a:lnSpc>
              <a:spcBef>
                <a:spcPts val="111"/>
              </a:spcBef>
            </a:pPr>
            <a:endParaRPr b="0" lang="pt-BR" sz="2000" spc="-1" strike="noStrike">
              <a:latin typeface="Arial"/>
            </a:endParaRPr>
          </a:p>
          <a:p>
            <a:pPr>
              <a:lnSpc>
                <a:spcPct val="100000"/>
              </a:lnSpc>
              <a:spcBef>
                <a:spcPts val="111"/>
              </a:spcBef>
            </a:pPr>
            <a:r>
              <a:rPr b="0" lang="pt-BR" sz="2000" spc="120" strike="noStrike">
                <a:solidFill>
                  <a:srgbClr val="004585"/>
                </a:solidFill>
                <a:latin typeface="Tahoma"/>
                <a:ea typeface="DejaVu Sans"/>
              </a:rPr>
              <a:t>Acredita-se que os agentes de ameaça tenham comprometido o site oficial do programa Transmission BitTorrent e o tenham substituído por uma versão corrompida pré-compilada. Além disso, o instalador comprometido apresentava uma assinatura digital válida emitida para uma empresa turca com o ID Z7276PX673 para que ele pudesse ignorar a proteção do Gatekeeper.</a:t>
            </a: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92"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93"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Ransomware em dispositivos Linux  </a:t>
            </a:r>
            <a:endParaRPr b="0" lang="pt-BR" sz="2800" spc="-1" strike="noStrike">
              <a:latin typeface="Arial"/>
            </a:endParaRPr>
          </a:p>
          <a:p>
            <a:pPr>
              <a:lnSpc>
                <a:spcPct val="100000"/>
              </a:lnSpc>
              <a:spcBef>
                <a:spcPts val="111"/>
              </a:spcBef>
            </a:pPr>
            <a:endParaRPr b="0" lang="pt-BR" sz="2800" spc="-1" strike="noStrike">
              <a:latin typeface="Arial"/>
            </a:endParaRPr>
          </a:p>
          <a:p>
            <a:pPr>
              <a:lnSpc>
                <a:spcPct val="100000"/>
              </a:lnSpc>
              <a:spcBef>
                <a:spcPts val="111"/>
              </a:spcBef>
            </a:pPr>
            <a:r>
              <a:rPr b="0" lang="pt-BR" sz="2000" spc="120" strike="noStrike">
                <a:solidFill>
                  <a:srgbClr val="004585"/>
                </a:solidFill>
                <a:latin typeface="Tahoma"/>
                <a:ea typeface="DejaVu Sans"/>
              </a:rPr>
              <a:t>O B0r0nt0k Ransomware é um Trojan ransomware de criptografia que apareceu pela primeira vez em 25 de fevereiro de 2019. O B0r0nt0k Ransomware foi notado pela primeira vez depois de criptografar os arquivos das vítimas e alterar os seus nomes, adicionando a extensão de arquivo '.rontok' a cada arquivo comprometido. </a:t>
            </a:r>
            <a:endParaRPr b="0" lang="pt-BR" sz="2000" spc="-1" strike="noStrike">
              <a:latin typeface="Arial"/>
            </a:endParaRPr>
          </a:p>
          <a:p>
            <a:pPr>
              <a:lnSpc>
                <a:spcPct val="100000"/>
              </a:lnSpc>
              <a:spcBef>
                <a:spcPts val="111"/>
              </a:spcBef>
            </a:pPr>
            <a:endParaRPr b="0" lang="pt-BR" sz="2000" spc="-1" strike="noStrike">
              <a:latin typeface="Arial"/>
            </a:endParaRPr>
          </a:p>
          <a:p>
            <a:pPr>
              <a:lnSpc>
                <a:spcPct val="100000"/>
              </a:lnSpc>
              <a:spcBef>
                <a:spcPts val="111"/>
              </a:spcBef>
            </a:pPr>
            <a:r>
              <a:rPr b="0" lang="pt-BR" sz="2000" spc="120" strike="noStrike">
                <a:solidFill>
                  <a:srgbClr val="004585"/>
                </a:solidFill>
                <a:latin typeface="Tahoma"/>
                <a:ea typeface="DejaVu Sans"/>
              </a:rPr>
              <a:t>Novas informações indicam que o Ransomware B0r0nt0K infecta servidores Linux e pede resgate de U$$ 75.000. </a:t>
            </a: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94"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95"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endParaRPr b="0" lang="pt-BR" sz="1800" spc="-1" strike="noStrike">
              <a:latin typeface="Arial"/>
            </a:endParaRPr>
          </a:p>
          <a:p>
            <a:pPr algn="ctr">
              <a:lnSpc>
                <a:spcPct val="90000"/>
              </a:lnSpc>
              <a:spcBef>
                <a:spcPts val="1001"/>
              </a:spcBef>
            </a:pPr>
            <a:endParaRPr b="0" lang="pt-BR" sz="1800" spc="-1" strike="noStrike">
              <a:latin typeface="Arial"/>
            </a:endParaRPr>
          </a:p>
          <a:p>
            <a:pPr algn="ctr">
              <a:lnSpc>
                <a:spcPct val="90000"/>
              </a:lnSpc>
              <a:spcBef>
                <a:spcPts val="1001"/>
              </a:spcBef>
            </a:pPr>
            <a:endParaRPr b="0" lang="pt-BR" sz="1800" spc="-1" strike="noStrike">
              <a:latin typeface="Arial"/>
            </a:endParaRPr>
          </a:p>
          <a:p>
            <a:pPr algn="ctr">
              <a:lnSpc>
                <a:spcPct val="90000"/>
              </a:lnSpc>
              <a:spcBef>
                <a:spcPts val="1001"/>
              </a:spcBef>
            </a:pPr>
            <a:r>
              <a:rPr b="1" lang="pt-BR" sz="2800" spc="-1" strike="noStrike">
                <a:solidFill>
                  <a:srgbClr val="2e75b6"/>
                </a:solidFill>
                <a:latin typeface="Verdana"/>
                <a:ea typeface="Verdana"/>
              </a:rPr>
              <a:t>Técnicas de Intrusão</a:t>
            </a:r>
            <a:endParaRPr b="0" lang="pt-BR" sz="2800" spc="-1" strike="noStrike">
              <a:latin typeface="Arial"/>
            </a:endParaRPr>
          </a:p>
          <a:p>
            <a:pPr>
              <a:lnSpc>
                <a:spcPct val="100000"/>
              </a:lnSpc>
              <a:spcBef>
                <a:spcPts val="111"/>
              </a:spcBef>
            </a:pPr>
            <a:r>
              <a:rPr b="0" lang="pt-BR" sz="1500" spc="-1" strike="noStrike">
                <a:solidFill>
                  <a:srgbClr val="000000"/>
                </a:solidFill>
                <a:latin typeface="Tahoma"/>
                <a:ea typeface="DejaVu Sans"/>
              </a:rPr>
              <a:t> </a:t>
            </a:r>
            <a:endParaRPr b="0" lang="pt-BR" sz="1500" spc="-1" strike="noStrike">
              <a:latin typeface="Arial"/>
            </a:endParaRPr>
          </a:p>
          <a:p>
            <a:pPr marL="12600">
              <a:lnSpc>
                <a:spcPct val="100000"/>
              </a:lnSpc>
            </a:pPr>
            <a:endParaRPr b="0" lang="pt-BR" sz="1500" spc="-1" strike="noStrike">
              <a:latin typeface="Arial"/>
            </a:endParaRPr>
          </a:p>
        </p:txBody>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56"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Ransomware</a:t>
            </a:r>
            <a:endParaRPr b="0" lang="pt-BR" sz="1800" spc="-1" strike="noStrike">
              <a:latin typeface="Arial"/>
            </a:endParaRPr>
          </a:p>
        </p:txBody>
      </p:sp>
      <p:sp>
        <p:nvSpPr>
          <p:cNvPr id="157" name="CustomShape 2"/>
          <p:cNvSpPr/>
          <p:nvPr/>
        </p:nvSpPr>
        <p:spPr>
          <a:xfrm>
            <a:off x="6185160" y="1395000"/>
            <a:ext cx="5179320" cy="4349160"/>
          </a:xfrm>
          <a:prstGeom prst="rect">
            <a:avLst/>
          </a:prstGeom>
          <a:noFill/>
          <a:ln>
            <a:noFill/>
          </a:ln>
        </p:spPr>
        <p:style>
          <a:lnRef idx="0"/>
          <a:fillRef idx="0"/>
          <a:effectRef idx="0"/>
          <a:fontRef idx="minor"/>
        </p:style>
        <p:txBody>
          <a:bodyPr lIns="90000" rIns="90000" tIns="45000" bIns="45000"/>
          <a:p>
            <a:pPr marL="12600">
              <a:lnSpc>
                <a:spcPct val="100000"/>
              </a:lnSpc>
            </a:pPr>
            <a:r>
              <a:rPr b="0" lang="pt-BR" sz="1500" spc="86" strike="noStrike">
                <a:solidFill>
                  <a:srgbClr val="ff0000"/>
                </a:solidFill>
                <a:latin typeface="Tahoma"/>
                <a:ea typeface="DejaVu Sans"/>
              </a:rPr>
              <a:t>Skills</a:t>
            </a:r>
            <a:endParaRPr b="0" lang="pt-BR" sz="1500" spc="-1" strike="noStrike">
              <a:latin typeface="Arial"/>
            </a:endParaRPr>
          </a:p>
          <a:p>
            <a:pPr marL="12600">
              <a:lnSpc>
                <a:spcPct val="100000"/>
              </a:lnSpc>
            </a:pPr>
            <a:r>
              <a:rPr b="0" lang="pt-BR" sz="1500" spc="63" strike="noStrike">
                <a:solidFill>
                  <a:srgbClr val="004585"/>
                </a:solidFill>
                <a:latin typeface="Tahoma"/>
                <a:ea typeface="DejaVu Sans"/>
              </a:rPr>
              <a:t>Firewalls</a:t>
            </a:r>
            <a:endParaRPr b="0" lang="pt-BR" sz="1500" spc="-1" strike="noStrike">
              <a:latin typeface="Arial"/>
            </a:endParaRPr>
          </a:p>
          <a:p>
            <a:pPr marL="12600">
              <a:lnSpc>
                <a:spcPct val="100000"/>
              </a:lnSpc>
            </a:pPr>
            <a:r>
              <a:rPr b="0" lang="pt-BR" sz="1500" spc="100" strike="noStrike">
                <a:solidFill>
                  <a:srgbClr val="004585"/>
                </a:solidFill>
                <a:latin typeface="Tahoma"/>
                <a:ea typeface="DejaVu Sans"/>
              </a:rPr>
              <a:t>Reverse</a:t>
            </a:r>
            <a:r>
              <a:rPr b="0" lang="pt-BR" sz="1500" spc="-9" strike="noStrike">
                <a:solidFill>
                  <a:srgbClr val="004585"/>
                </a:solidFill>
                <a:latin typeface="Tahoma"/>
                <a:ea typeface="DejaVu Sans"/>
              </a:rPr>
              <a:t> </a:t>
            </a:r>
            <a:r>
              <a:rPr b="0" lang="pt-BR" sz="1500" spc="94" strike="noStrike">
                <a:solidFill>
                  <a:srgbClr val="004585"/>
                </a:solidFill>
                <a:latin typeface="Tahoma"/>
                <a:ea typeface="DejaVu Sans"/>
              </a:rPr>
              <a:t>Engineering</a:t>
            </a:r>
            <a:endParaRPr b="0" lang="pt-BR" sz="1500" spc="-1" strike="noStrike">
              <a:latin typeface="Arial"/>
            </a:endParaRPr>
          </a:p>
          <a:p>
            <a:pPr marL="12600">
              <a:lnSpc>
                <a:spcPct val="100000"/>
              </a:lnSpc>
            </a:pPr>
            <a:r>
              <a:rPr b="0" lang="pt-BR" sz="1500" spc="89" strike="noStrike">
                <a:solidFill>
                  <a:srgbClr val="004585"/>
                </a:solidFill>
                <a:latin typeface="Tahoma"/>
                <a:ea typeface="DejaVu Sans"/>
              </a:rPr>
              <a:t>Ethical</a:t>
            </a:r>
            <a:r>
              <a:rPr b="0" lang="pt-BR" sz="1500" spc="-4" strike="noStrike">
                <a:solidFill>
                  <a:srgbClr val="004585"/>
                </a:solidFill>
                <a:latin typeface="Tahoma"/>
                <a:ea typeface="DejaVu Sans"/>
              </a:rPr>
              <a:t> </a:t>
            </a:r>
            <a:r>
              <a:rPr b="0" lang="pt-BR" sz="1500" spc="103" strike="noStrike">
                <a:solidFill>
                  <a:srgbClr val="004585"/>
                </a:solidFill>
                <a:latin typeface="Tahoma"/>
                <a:ea typeface="DejaVu Sans"/>
              </a:rPr>
              <a:t>Hacking</a:t>
            </a:r>
            <a:endParaRPr b="0" lang="pt-BR" sz="1500" spc="-1" strike="noStrike">
              <a:latin typeface="Arial"/>
            </a:endParaRPr>
          </a:p>
          <a:p>
            <a:pPr marL="12600">
              <a:lnSpc>
                <a:spcPct val="100000"/>
              </a:lnSpc>
            </a:pPr>
            <a:r>
              <a:rPr b="0" lang="pt-BR" sz="1500" spc="60" strike="noStrike">
                <a:solidFill>
                  <a:srgbClr val="004585"/>
                </a:solidFill>
                <a:latin typeface="Tahoma"/>
                <a:ea typeface="DejaVu Sans"/>
              </a:rPr>
              <a:t>Intrusion </a:t>
            </a:r>
            <a:r>
              <a:rPr b="0" lang="pt-BR" sz="1500" spc="100" strike="noStrike">
                <a:solidFill>
                  <a:srgbClr val="004585"/>
                </a:solidFill>
                <a:latin typeface="Tahoma"/>
                <a:ea typeface="DejaVu Sans"/>
              </a:rPr>
              <a:t>Detection </a:t>
            </a:r>
            <a:r>
              <a:rPr b="0" lang="pt-BR" sz="1500" spc="4" strike="noStrike">
                <a:solidFill>
                  <a:srgbClr val="004585"/>
                </a:solidFill>
                <a:latin typeface="Tahoma"/>
                <a:ea typeface="DejaVu Sans"/>
              </a:rPr>
              <a:t>( </a:t>
            </a:r>
            <a:r>
              <a:rPr b="0" lang="pt-BR" sz="1500" spc="49" strike="noStrike">
                <a:solidFill>
                  <a:srgbClr val="004585"/>
                </a:solidFill>
                <a:latin typeface="Tahoma"/>
                <a:ea typeface="DejaVu Sans"/>
              </a:rPr>
              <a:t>HIDS </a:t>
            </a:r>
            <a:r>
              <a:rPr b="0" lang="pt-BR" sz="1500" spc="-60" strike="noStrike">
                <a:solidFill>
                  <a:srgbClr val="004585"/>
                </a:solidFill>
                <a:latin typeface="Tahoma"/>
                <a:ea typeface="DejaVu Sans"/>
              </a:rPr>
              <a:t>/ </a:t>
            </a:r>
            <a:r>
              <a:rPr b="0" lang="pt-BR" sz="1500" spc="49" strike="noStrike">
                <a:solidFill>
                  <a:srgbClr val="004585"/>
                </a:solidFill>
                <a:latin typeface="Tahoma"/>
                <a:ea typeface="DejaVu Sans"/>
              </a:rPr>
              <a:t>NIDS</a:t>
            </a:r>
            <a:r>
              <a:rPr b="0" lang="pt-BR" sz="1500" spc="-231" strike="noStrike">
                <a:solidFill>
                  <a:srgbClr val="004585"/>
                </a:solidFill>
                <a:latin typeface="Tahoma"/>
                <a:ea typeface="DejaVu Sans"/>
              </a:rPr>
              <a:t> </a:t>
            </a:r>
            <a:r>
              <a:rPr b="0" lang="pt-BR" sz="1500" spc="4" strike="noStrike">
                <a:solidFill>
                  <a:srgbClr val="004585"/>
                </a:solidFill>
                <a:latin typeface="Tahoma"/>
                <a:ea typeface="DejaVu Sans"/>
              </a:rPr>
              <a:t>)</a:t>
            </a:r>
            <a:endParaRPr b="0" lang="pt-BR" sz="1500" spc="-1" strike="noStrike">
              <a:latin typeface="Arial"/>
            </a:endParaRPr>
          </a:p>
          <a:p>
            <a:pPr marL="12600">
              <a:lnSpc>
                <a:spcPct val="100000"/>
              </a:lnSpc>
            </a:pPr>
            <a:r>
              <a:rPr b="0" lang="pt-BR" sz="1500" spc="80" strike="noStrike">
                <a:solidFill>
                  <a:srgbClr val="004585"/>
                </a:solidFill>
                <a:latin typeface="Tahoma"/>
                <a:ea typeface="DejaVu Sans"/>
              </a:rPr>
              <a:t>Packet</a:t>
            </a:r>
            <a:r>
              <a:rPr b="0" lang="pt-BR" sz="1500" spc="-100" strike="noStrike">
                <a:solidFill>
                  <a:srgbClr val="004585"/>
                </a:solidFill>
                <a:latin typeface="Tahoma"/>
                <a:ea typeface="DejaVu Sans"/>
              </a:rPr>
              <a:t> </a:t>
            </a:r>
            <a:r>
              <a:rPr b="0" lang="pt-BR" sz="1500" spc="100" strike="noStrike">
                <a:solidFill>
                  <a:srgbClr val="004585"/>
                </a:solidFill>
                <a:latin typeface="Tahoma"/>
                <a:ea typeface="DejaVu Sans"/>
              </a:rPr>
              <a:t>Analysis</a:t>
            </a:r>
            <a:endParaRPr b="0" lang="pt-BR" sz="1500" spc="-1" strike="noStrike">
              <a:latin typeface="Arial"/>
            </a:endParaRPr>
          </a:p>
          <a:p>
            <a:pPr marL="12600">
              <a:lnSpc>
                <a:spcPct val="100000"/>
              </a:lnSpc>
            </a:pPr>
            <a:r>
              <a:rPr b="0" lang="pt-BR" sz="1500" spc="86" strike="noStrike">
                <a:solidFill>
                  <a:srgbClr val="004585"/>
                </a:solidFill>
                <a:latin typeface="Tahoma"/>
                <a:ea typeface="DejaVu Sans"/>
              </a:rPr>
              <a:t>Penetration</a:t>
            </a:r>
            <a:r>
              <a:rPr b="0" lang="pt-BR" sz="1500" spc="-41" strike="noStrike">
                <a:solidFill>
                  <a:srgbClr val="004585"/>
                </a:solidFill>
                <a:latin typeface="Tahoma"/>
                <a:ea typeface="DejaVu Sans"/>
              </a:rPr>
              <a:t> </a:t>
            </a:r>
            <a:r>
              <a:rPr b="0" lang="pt-BR" sz="1500" spc="1" strike="noStrike">
                <a:solidFill>
                  <a:srgbClr val="004585"/>
                </a:solidFill>
                <a:latin typeface="Tahoma"/>
                <a:ea typeface="DejaVu Sans"/>
              </a:rPr>
              <a:t>Tests</a:t>
            </a:r>
            <a:endParaRPr b="0" lang="pt-BR" sz="1500" spc="-1" strike="noStrike">
              <a:latin typeface="Arial"/>
            </a:endParaRPr>
          </a:p>
          <a:p>
            <a:pPr marL="12600">
              <a:lnSpc>
                <a:spcPct val="100000"/>
              </a:lnSpc>
            </a:pPr>
            <a:r>
              <a:rPr b="0" lang="pt-BR" sz="1500" spc="86" strike="noStrike">
                <a:solidFill>
                  <a:srgbClr val="004585"/>
                </a:solidFill>
                <a:latin typeface="Tahoma"/>
                <a:ea typeface="DejaVu Sans"/>
              </a:rPr>
              <a:t>Log</a:t>
            </a:r>
            <a:r>
              <a:rPr b="0" lang="pt-BR" sz="1500" spc="-100" strike="noStrike">
                <a:solidFill>
                  <a:srgbClr val="004585"/>
                </a:solidFill>
                <a:latin typeface="Tahoma"/>
                <a:ea typeface="DejaVu Sans"/>
              </a:rPr>
              <a:t> </a:t>
            </a:r>
            <a:r>
              <a:rPr b="0" lang="pt-BR" sz="1500" spc="100" strike="noStrike">
                <a:solidFill>
                  <a:srgbClr val="004585"/>
                </a:solidFill>
                <a:latin typeface="Tahoma"/>
                <a:ea typeface="DejaVu Sans"/>
              </a:rPr>
              <a:t>Analysis</a:t>
            </a:r>
            <a:endParaRPr b="0" lang="pt-BR" sz="1500" spc="-1" strike="noStrike">
              <a:latin typeface="Arial"/>
            </a:endParaRPr>
          </a:p>
          <a:p>
            <a:pPr marL="12600">
              <a:lnSpc>
                <a:spcPct val="100000"/>
              </a:lnSpc>
            </a:pPr>
            <a:r>
              <a:rPr b="0" lang="pt-BR" sz="1500" spc="94" strike="noStrike">
                <a:solidFill>
                  <a:srgbClr val="004585"/>
                </a:solidFill>
                <a:latin typeface="Tahoma"/>
                <a:ea typeface="DejaVu Sans"/>
              </a:rPr>
              <a:t>Hardening </a:t>
            </a:r>
            <a:r>
              <a:rPr b="0" lang="pt-BR" sz="1500" spc="80" strike="noStrike">
                <a:solidFill>
                  <a:srgbClr val="004585"/>
                </a:solidFill>
                <a:latin typeface="Tahoma"/>
                <a:ea typeface="DejaVu Sans"/>
              </a:rPr>
              <a:t>Linux/Unix</a:t>
            </a:r>
            <a:r>
              <a:rPr b="0" lang="pt-BR" sz="1500" spc="-128" strike="noStrike">
                <a:solidFill>
                  <a:srgbClr val="004585"/>
                </a:solidFill>
                <a:latin typeface="Tahoma"/>
                <a:ea typeface="DejaVu Sans"/>
              </a:rPr>
              <a:t> </a:t>
            </a:r>
            <a:r>
              <a:rPr b="0" lang="pt-BR" sz="1500" spc="120" strike="noStrike">
                <a:solidFill>
                  <a:srgbClr val="004585"/>
                </a:solidFill>
                <a:latin typeface="Tahoma"/>
                <a:ea typeface="DejaVu Sans"/>
              </a:rPr>
              <a:t>Systems</a:t>
            </a:r>
            <a:endParaRPr b="0" lang="pt-BR" sz="1500" spc="-1" strike="noStrike">
              <a:latin typeface="Arial"/>
            </a:endParaRPr>
          </a:p>
          <a:p>
            <a:pPr marL="12600">
              <a:lnSpc>
                <a:spcPct val="100000"/>
              </a:lnSpc>
            </a:pPr>
            <a:r>
              <a:rPr b="0" lang="pt-BR" sz="1500" spc="86" strike="noStrike">
                <a:solidFill>
                  <a:srgbClr val="004585"/>
                </a:solidFill>
                <a:latin typeface="Tahoma"/>
                <a:ea typeface="DejaVu Sans"/>
              </a:rPr>
              <a:t>Web </a:t>
            </a:r>
            <a:r>
              <a:rPr b="0" lang="pt-BR" sz="1500" spc="94" strike="noStrike">
                <a:solidFill>
                  <a:srgbClr val="004585"/>
                </a:solidFill>
                <a:latin typeface="Tahoma"/>
                <a:ea typeface="DejaVu Sans"/>
              </a:rPr>
              <a:t>Application</a:t>
            </a:r>
            <a:r>
              <a:rPr b="0" lang="pt-BR" sz="1500" spc="-211" strike="noStrike">
                <a:solidFill>
                  <a:srgbClr val="004585"/>
                </a:solidFill>
                <a:latin typeface="Tahoma"/>
                <a:ea typeface="DejaVu Sans"/>
              </a:rPr>
              <a:t> </a:t>
            </a:r>
            <a:r>
              <a:rPr b="0" lang="pt-BR" sz="1500" spc="60" strike="noStrike">
                <a:solidFill>
                  <a:srgbClr val="004585"/>
                </a:solidFill>
                <a:latin typeface="Tahoma"/>
                <a:ea typeface="DejaVu Sans"/>
              </a:rPr>
              <a:t>Firewall</a:t>
            </a:r>
            <a:endParaRPr b="0" lang="pt-BR" sz="1500" spc="-1" strike="noStrike">
              <a:latin typeface="Arial"/>
            </a:endParaRPr>
          </a:p>
          <a:p>
            <a:pPr marL="12600">
              <a:lnSpc>
                <a:spcPct val="100000"/>
              </a:lnSpc>
            </a:pPr>
            <a:r>
              <a:rPr b="0" lang="pt-BR" sz="1500" spc="86" strike="noStrike">
                <a:solidFill>
                  <a:srgbClr val="004585"/>
                </a:solidFill>
                <a:latin typeface="Tahoma"/>
                <a:ea typeface="DejaVu Sans"/>
              </a:rPr>
              <a:t>Web</a:t>
            </a:r>
            <a:r>
              <a:rPr b="0" lang="pt-BR" sz="1500" spc="-15" strike="noStrike">
                <a:solidFill>
                  <a:srgbClr val="004585"/>
                </a:solidFill>
                <a:latin typeface="Tahoma"/>
                <a:ea typeface="DejaVu Sans"/>
              </a:rPr>
              <a:t> </a:t>
            </a:r>
            <a:r>
              <a:rPr b="0" lang="pt-BR" sz="1500" spc="94" strike="noStrike">
                <a:solidFill>
                  <a:srgbClr val="004585"/>
                </a:solidFill>
                <a:latin typeface="Tahoma"/>
                <a:ea typeface="DejaVu Sans"/>
              </a:rPr>
              <a:t>Security</a:t>
            </a:r>
            <a:endParaRPr b="0" lang="pt-BR" sz="1500" spc="-1" strike="noStrike">
              <a:latin typeface="Arial"/>
            </a:endParaRPr>
          </a:p>
          <a:p>
            <a:pPr marL="12600">
              <a:lnSpc>
                <a:spcPct val="100000"/>
              </a:lnSpc>
            </a:pPr>
            <a:r>
              <a:rPr b="0" lang="pt-BR" sz="1500" spc="69" strike="noStrike">
                <a:solidFill>
                  <a:srgbClr val="004585"/>
                </a:solidFill>
                <a:latin typeface="Tahoma"/>
                <a:ea typeface="DejaVu Sans"/>
              </a:rPr>
              <a:t>Incident </a:t>
            </a:r>
            <a:r>
              <a:rPr b="0" lang="pt-BR" sz="1500" spc="100" strike="noStrike">
                <a:solidFill>
                  <a:srgbClr val="004585"/>
                </a:solidFill>
                <a:latin typeface="Tahoma"/>
                <a:ea typeface="DejaVu Sans"/>
              </a:rPr>
              <a:t>Response</a:t>
            </a:r>
            <a:r>
              <a:rPr b="0" lang="pt-BR" sz="1500" spc="-103" strike="noStrike">
                <a:solidFill>
                  <a:srgbClr val="004585"/>
                </a:solidFill>
                <a:latin typeface="Tahoma"/>
                <a:ea typeface="DejaVu Sans"/>
              </a:rPr>
              <a:t> </a:t>
            </a:r>
            <a:r>
              <a:rPr b="0" lang="pt-BR" sz="1500" spc="49" strike="noStrike">
                <a:solidFill>
                  <a:srgbClr val="004585"/>
                </a:solidFill>
                <a:latin typeface="Tahoma"/>
                <a:ea typeface="DejaVu Sans"/>
              </a:rPr>
              <a:t>Security.</a:t>
            </a:r>
            <a:endParaRPr b="0" lang="pt-BR" sz="1500" spc="-1" strike="noStrike">
              <a:latin typeface="Arial"/>
            </a:endParaRPr>
          </a:p>
          <a:p>
            <a:pPr marL="12600">
              <a:lnSpc>
                <a:spcPct val="90000"/>
              </a:lnSpc>
              <a:spcBef>
                <a:spcPts val="1001"/>
              </a:spcBef>
            </a:pPr>
            <a:r>
              <a:rPr b="0" lang="pt-BR" sz="1500" spc="49" strike="noStrike">
                <a:solidFill>
                  <a:srgbClr val="004585"/>
                </a:solidFill>
                <a:latin typeface="Tahoma"/>
                <a:ea typeface="DejaVu Sans"/>
              </a:rPr>
              <a:t>Computer Forensic</a:t>
            </a:r>
            <a:endParaRPr b="0" lang="pt-BR" sz="1500" spc="-1" strike="noStrike">
              <a:latin typeface="Arial"/>
            </a:endParaRPr>
          </a:p>
          <a:p>
            <a:pPr marL="12600">
              <a:lnSpc>
                <a:spcPct val="90000"/>
              </a:lnSpc>
              <a:spcBef>
                <a:spcPts val="1001"/>
              </a:spcBef>
            </a:pPr>
            <a:endParaRPr b="0" lang="pt-BR" sz="1500" spc="-1" strike="noStrike">
              <a:latin typeface="Arial"/>
            </a:endParaRPr>
          </a:p>
        </p:txBody>
      </p:sp>
      <p:sp>
        <p:nvSpPr>
          <p:cNvPr id="158" name="CustomShape 3"/>
          <p:cNvSpPr/>
          <p:nvPr/>
        </p:nvSpPr>
        <p:spPr>
          <a:xfrm>
            <a:off x="152280" y="1395000"/>
            <a:ext cx="5179320" cy="434916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2200" spc="-1" strike="noStrike">
                <a:solidFill>
                  <a:srgbClr val="2e75b6"/>
                </a:solidFill>
                <a:latin typeface="Verdana"/>
                <a:ea typeface="Verdana"/>
              </a:rPr>
              <a:t>Kembolle Amilkar de Oliveira </a:t>
            </a:r>
            <a:endParaRPr b="0" lang="pt-BR" sz="2200" spc="-1" strike="noStrike">
              <a:latin typeface="Arial"/>
            </a:endParaRPr>
          </a:p>
          <a:p>
            <a:pPr>
              <a:lnSpc>
                <a:spcPct val="100000"/>
              </a:lnSpc>
              <a:spcBef>
                <a:spcPts val="111"/>
              </a:spcBef>
            </a:pPr>
            <a:r>
              <a:rPr b="0" lang="pt-BR" sz="1500" spc="114" strike="noStrike">
                <a:solidFill>
                  <a:srgbClr val="004585"/>
                </a:solidFill>
                <a:latin typeface="Tahoma"/>
                <a:ea typeface="DejaVu Sans"/>
              </a:rPr>
              <a:t>Cyber </a:t>
            </a:r>
            <a:r>
              <a:rPr b="0" lang="pt-BR" sz="1500" spc="94" strike="noStrike">
                <a:solidFill>
                  <a:srgbClr val="004585"/>
                </a:solidFill>
                <a:latin typeface="Tahoma"/>
                <a:ea typeface="DejaVu Sans"/>
              </a:rPr>
              <a:t>Security </a:t>
            </a:r>
            <a:r>
              <a:rPr b="0" lang="pt-BR" sz="1500" spc="100" strike="noStrike">
                <a:solidFill>
                  <a:srgbClr val="004585"/>
                </a:solidFill>
                <a:latin typeface="Tahoma"/>
                <a:ea typeface="DejaVu Sans"/>
              </a:rPr>
              <a:t>Evangelist</a:t>
            </a:r>
            <a:r>
              <a:rPr b="0" lang="pt-BR" sz="1500" spc="-259" strike="noStrike">
                <a:solidFill>
                  <a:srgbClr val="004585"/>
                </a:solidFill>
                <a:latin typeface="Tahoma"/>
                <a:ea typeface="DejaVu Sans"/>
              </a:rPr>
              <a:t> </a:t>
            </a:r>
            <a:r>
              <a:rPr b="0" lang="pt-BR" sz="1500" spc="49" strike="noStrike">
                <a:solidFill>
                  <a:srgbClr val="d6a317"/>
                </a:solidFill>
                <a:latin typeface="Tahoma"/>
                <a:ea typeface="DejaVu Sans"/>
              </a:rPr>
              <a:t>:D</a:t>
            </a:r>
            <a:endParaRPr b="0" lang="pt-BR" sz="1500" spc="-1" strike="noStrike">
              <a:latin typeface="Arial"/>
            </a:endParaRPr>
          </a:p>
          <a:p>
            <a:pPr>
              <a:lnSpc>
                <a:spcPct val="100000"/>
              </a:lnSpc>
            </a:pPr>
            <a:r>
              <a:rPr b="0" lang="pt-BR" sz="1500" spc="100" strike="noStrike">
                <a:solidFill>
                  <a:srgbClr val="004585"/>
                </a:solidFill>
                <a:latin typeface="Tahoma"/>
                <a:ea typeface="DejaVu Sans"/>
              </a:rPr>
              <a:t>Leader </a:t>
            </a:r>
            <a:r>
              <a:rPr b="0" lang="pt-BR" sz="1500" spc="109" strike="noStrike">
                <a:solidFill>
                  <a:srgbClr val="004585"/>
                </a:solidFill>
                <a:latin typeface="Tahoma"/>
                <a:ea typeface="DejaVu Sans"/>
              </a:rPr>
              <a:t>Owasp </a:t>
            </a:r>
            <a:r>
              <a:rPr b="0" lang="pt-BR" sz="1500" spc="103" strike="noStrike">
                <a:solidFill>
                  <a:srgbClr val="004585"/>
                </a:solidFill>
                <a:latin typeface="Tahoma"/>
                <a:ea typeface="DejaVu Sans"/>
              </a:rPr>
              <a:t>Chapter </a:t>
            </a:r>
            <a:r>
              <a:rPr b="0" lang="pt-BR" sz="1500" spc="109" strike="noStrike">
                <a:solidFill>
                  <a:srgbClr val="004585"/>
                </a:solidFill>
                <a:latin typeface="Tahoma"/>
                <a:ea typeface="DejaVu Sans"/>
              </a:rPr>
              <a:t>Cuiabá</a:t>
            </a:r>
            <a:r>
              <a:rPr b="0" lang="pt-BR" sz="1500" spc="-330" strike="noStrike">
                <a:solidFill>
                  <a:srgbClr val="004585"/>
                </a:solidFill>
                <a:latin typeface="Tahoma"/>
                <a:ea typeface="DejaVu Sans"/>
              </a:rPr>
              <a:t> </a:t>
            </a:r>
            <a:r>
              <a:rPr b="0" lang="pt-BR" sz="1500" spc="-60" strike="noStrike">
                <a:solidFill>
                  <a:srgbClr val="004585"/>
                </a:solidFill>
                <a:latin typeface="Tahoma"/>
                <a:ea typeface="DejaVu Sans"/>
              </a:rPr>
              <a:t>– </a:t>
            </a:r>
            <a:r>
              <a:rPr b="0" lang="pt-BR" sz="1500" spc="86" strike="noStrike">
                <a:solidFill>
                  <a:srgbClr val="004585"/>
                </a:solidFill>
                <a:latin typeface="Tahoma"/>
                <a:ea typeface="DejaVu Sans"/>
              </a:rPr>
              <a:t>MT</a:t>
            </a:r>
            <a:endParaRPr b="0" lang="pt-BR" sz="1500" spc="-1" strike="noStrike">
              <a:latin typeface="Arial"/>
            </a:endParaRPr>
          </a:p>
          <a:p>
            <a:pPr>
              <a:lnSpc>
                <a:spcPct val="100000"/>
              </a:lnSpc>
            </a:pPr>
            <a:r>
              <a:rPr b="0" lang="pt-BR" sz="1500" spc="120" strike="noStrike">
                <a:solidFill>
                  <a:srgbClr val="004585"/>
                </a:solidFill>
                <a:latin typeface="Tahoma"/>
                <a:ea typeface="DejaVu Sans"/>
              </a:rPr>
              <a:t>The Things Network" (TTN) Cuiabá</a:t>
            </a:r>
            <a:endParaRPr b="0" lang="pt-BR" sz="1500" spc="-1" strike="noStrike">
              <a:latin typeface="Arial"/>
            </a:endParaRPr>
          </a:p>
          <a:p>
            <a:pPr>
              <a:lnSpc>
                <a:spcPct val="100000"/>
              </a:lnSpc>
            </a:pPr>
            <a:r>
              <a:rPr b="0" lang="pt-BR" sz="1500" spc="126" strike="noStrike">
                <a:solidFill>
                  <a:srgbClr val="004585"/>
                </a:solidFill>
                <a:latin typeface="Tahoma"/>
                <a:ea typeface="DejaVu Sans"/>
              </a:rPr>
              <a:t>Member </a:t>
            </a:r>
            <a:r>
              <a:rPr b="0" lang="pt-BR" sz="1500" spc="80" strike="noStrike">
                <a:solidFill>
                  <a:srgbClr val="004585"/>
                </a:solidFill>
                <a:latin typeface="Tahoma"/>
                <a:ea typeface="DejaVu Sans"/>
              </a:rPr>
              <a:t>FreeBSD</a:t>
            </a:r>
            <a:r>
              <a:rPr b="0" lang="pt-BR" sz="1500" spc="-154" strike="noStrike">
                <a:solidFill>
                  <a:srgbClr val="004585"/>
                </a:solidFill>
                <a:latin typeface="Tahoma"/>
                <a:ea typeface="DejaVu Sans"/>
              </a:rPr>
              <a:t> </a:t>
            </a:r>
            <a:r>
              <a:rPr b="0" lang="pt-BR" sz="1500" spc="120" strike="noStrike">
                <a:solidFill>
                  <a:srgbClr val="004585"/>
                </a:solidFill>
                <a:latin typeface="Tahoma"/>
                <a:ea typeface="DejaVu Sans"/>
              </a:rPr>
              <a:t>Community</a:t>
            </a:r>
            <a:endParaRPr b="0" lang="pt-BR" sz="1500" spc="-1" strike="noStrike">
              <a:latin typeface="Arial"/>
            </a:endParaRPr>
          </a:p>
          <a:p>
            <a:pPr>
              <a:lnSpc>
                <a:spcPct val="100000"/>
              </a:lnSpc>
            </a:pPr>
            <a:r>
              <a:rPr b="0" lang="pt-BR" sz="1500" spc="126" strike="noStrike">
                <a:solidFill>
                  <a:srgbClr val="004585"/>
                </a:solidFill>
                <a:latin typeface="Tahoma"/>
                <a:ea typeface="DejaVu Sans"/>
              </a:rPr>
              <a:t>Member </a:t>
            </a:r>
            <a:r>
              <a:rPr b="0" lang="pt-BR" sz="1500" spc="63" strike="noStrike">
                <a:solidFill>
                  <a:srgbClr val="004585"/>
                </a:solidFill>
                <a:latin typeface="Tahoma"/>
                <a:ea typeface="DejaVu Sans"/>
              </a:rPr>
              <a:t>B.U. </a:t>
            </a:r>
            <a:r>
              <a:rPr b="0" lang="pt-BR" sz="1500" spc="-1" strike="noStrike">
                <a:solidFill>
                  <a:srgbClr val="004585"/>
                </a:solidFill>
                <a:latin typeface="Tahoma"/>
                <a:ea typeface="DejaVu Sans"/>
              </a:rPr>
              <a:t>- </a:t>
            </a:r>
            <a:r>
              <a:rPr b="0" lang="pt-BR" sz="1500" spc="94" strike="noStrike">
                <a:solidFill>
                  <a:srgbClr val="004585"/>
                </a:solidFill>
                <a:latin typeface="Tahoma"/>
                <a:ea typeface="DejaVu Sans"/>
              </a:rPr>
              <a:t>Brazil</a:t>
            </a:r>
            <a:r>
              <a:rPr b="0" lang="pt-BR" sz="1500" spc="-276" strike="noStrike">
                <a:solidFill>
                  <a:srgbClr val="004585"/>
                </a:solidFill>
                <a:latin typeface="Tahoma"/>
                <a:ea typeface="DejaVu Sans"/>
              </a:rPr>
              <a:t> </a:t>
            </a:r>
            <a:r>
              <a:rPr b="0" lang="pt-BR" sz="1500" spc="94" strike="noStrike">
                <a:solidFill>
                  <a:srgbClr val="004585"/>
                </a:solidFill>
                <a:latin typeface="Tahoma"/>
                <a:ea typeface="DejaVu Sans"/>
              </a:rPr>
              <a:t>Underground  </a:t>
            </a:r>
            <a:r>
              <a:rPr b="0" lang="pt-BR" sz="1500" spc="120" strike="noStrike">
                <a:solidFill>
                  <a:srgbClr val="004585"/>
                </a:solidFill>
                <a:latin typeface="Tahoma"/>
                <a:ea typeface="DejaVu Sans"/>
              </a:rPr>
              <a:t>Community</a:t>
            </a:r>
            <a:endParaRPr b="0" lang="pt-BR" sz="1500" spc="-1" strike="noStrike">
              <a:latin typeface="Arial"/>
            </a:endParaRPr>
          </a:p>
          <a:p>
            <a:pPr>
              <a:lnSpc>
                <a:spcPct val="100000"/>
              </a:lnSpc>
            </a:pPr>
            <a:endParaRPr b="0" lang="pt-BR" sz="1500" spc="-1" strike="noStrike">
              <a:latin typeface="Arial"/>
            </a:endParaRPr>
          </a:p>
          <a:p>
            <a:pPr>
              <a:lnSpc>
                <a:spcPct val="90000"/>
              </a:lnSpc>
              <a:spcBef>
                <a:spcPts val="1001"/>
              </a:spcBef>
            </a:pPr>
            <a:r>
              <a:rPr b="0" lang="pt-BR" sz="1500" spc="120" strike="noStrike">
                <a:solidFill>
                  <a:srgbClr val="004585"/>
                </a:solidFill>
                <a:latin typeface="Tahoma"/>
                <a:ea typeface="DejaVu Sans"/>
              </a:rPr>
              <a:t>CEO Lumedivinum - ⠠⠵ </a:t>
            </a:r>
            <a:endParaRPr b="0" lang="pt-BR" sz="1500" spc="-1" strike="noStrike">
              <a:latin typeface="Arial"/>
            </a:endParaRPr>
          </a:p>
          <a:p>
            <a:pPr>
              <a:lnSpc>
                <a:spcPct val="90000"/>
              </a:lnSpc>
              <a:spcBef>
                <a:spcPts val="1001"/>
              </a:spcBef>
            </a:pPr>
            <a:r>
              <a:rPr b="0" lang="pt-BR" sz="1500" spc="120" strike="noStrike">
                <a:solidFill>
                  <a:srgbClr val="004585"/>
                </a:solidFill>
                <a:latin typeface="Tahoma"/>
                <a:ea typeface="DejaVu Sans"/>
              </a:rPr>
              <a:t>Inteligência e Contrainteligência em defesa cibernética.  </a:t>
            </a:r>
            <a:endParaRPr b="0" lang="pt-BR" sz="1500" spc="-1" strike="noStrike">
              <a:latin typeface="Arial"/>
            </a:endParaRPr>
          </a:p>
          <a:p>
            <a:pPr>
              <a:lnSpc>
                <a:spcPct val="90000"/>
              </a:lnSpc>
              <a:spcBef>
                <a:spcPts val="1001"/>
              </a:spcBef>
            </a:pPr>
            <a:endParaRPr b="0" lang="pt-BR" sz="15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96"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97"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2800" spc="-1" strike="noStrike">
                <a:solidFill>
                  <a:srgbClr val="2e75b6"/>
                </a:solidFill>
                <a:latin typeface="Verdana"/>
                <a:ea typeface="Verdana"/>
              </a:rPr>
              <a:t>Correio Eletrônico</a:t>
            </a:r>
            <a:endParaRPr b="0" lang="pt-BR" sz="2800" spc="-1" strike="noStrike">
              <a:latin typeface="Arial"/>
            </a:endParaRPr>
          </a:p>
          <a:p>
            <a:pPr>
              <a:lnSpc>
                <a:spcPct val="100000"/>
              </a:lnSpc>
              <a:spcBef>
                <a:spcPts val="111"/>
              </a:spcBef>
            </a:pPr>
            <a:endParaRPr b="0" lang="pt-BR" sz="2800" spc="-1" strike="noStrike">
              <a:latin typeface="Arial"/>
            </a:endParaRPr>
          </a:p>
          <a:p>
            <a:pPr>
              <a:lnSpc>
                <a:spcPct val="100000"/>
              </a:lnSpc>
              <a:spcBef>
                <a:spcPts val="111"/>
              </a:spcBef>
            </a:pPr>
            <a:r>
              <a:rPr b="0" lang="pt-BR" sz="2000" spc="120" strike="noStrike">
                <a:solidFill>
                  <a:srgbClr val="004585"/>
                </a:solidFill>
                <a:latin typeface="Tahoma"/>
                <a:ea typeface="DejaVu Sans"/>
              </a:rPr>
              <a:t>E-mail: a forma mais fácil de propagar um Ransomware é por e-mail de spam, enviado para o usuário geralmente contendo um anexo malicioso ou um link que direciona para uma página falsa. Algumas técnicas mais sofisticadas realizam procedimentos via .js ou html para D.B.D. </a:t>
            </a:r>
            <a:endParaRPr b="0" lang="pt-BR" sz="2000" spc="-1" strike="noStrike">
              <a:latin typeface="Arial"/>
            </a:endParaRPr>
          </a:p>
          <a:p>
            <a:pPr>
              <a:lnSpc>
                <a:spcPct val="100000"/>
              </a:lnSpc>
              <a:spcBef>
                <a:spcPts val="111"/>
              </a:spcBef>
            </a:pPr>
            <a:endParaRPr b="0" lang="pt-BR" sz="2000" spc="-1" strike="noStrike">
              <a:latin typeface="Arial"/>
            </a:endParaRPr>
          </a:p>
          <a:p>
            <a:pPr>
              <a:lnSpc>
                <a:spcPct val="100000"/>
              </a:lnSpc>
              <a:spcBef>
                <a:spcPts val="111"/>
              </a:spcBef>
            </a:pP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98"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99"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2800" spc="-1" strike="noStrike">
                <a:solidFill>
                  <a:srgbClr val="2e75b6"/>
                </a:solidFill>
                <a:latin typeface="Verdana"/>
                <a:ea typeface="Verdana"/>
              </a:rPr>
              <a:t>Malvertising</a:t>
            </a:r>
            <a:endParaRPr b="0" lang="pt-BR" sz="2800" spc="-1" strike="noStrike">
              <a:latin typeface="Arial"/>
            </a:endParaRPr>
          </a:p>
          <a:p>
            <a:pPr>
              <a:lnSpc>
                <a:spcPct val="100000"/>
              </a:lnSpc>
              <a:spcBef>
                <a:spcPts val="111"/>
              </a:spcBef>
            </a:pPr>
            <a:endParaRPr b="0" lang="pt-BR" sz="2800" spc="-1" strike="noStrike">
              <a:latin typeface="Arial"/>
            </a:endParaRPr>
          </a:p>
          <a:p>
            <a:pPr>
              <a:lnSpc>
                <a:spcPct val="100000"/>
              </a:lnSpc>
              <a:spcBef>
                <a:spcPts val="111"/>
              </a:spcBef>
            </a:pPr>
            <a:r>
              <a:rPr b="0" lang="pt-BR" sz="2000" spc="120" strike="noStrike">
                <a:solidFill>
                  <a:srgbClr val="004585"/>
                </a:solidFill>
                <a:latin typeface="Tahoma"/>
                <a:ea typeface="DejaVu Sans"/>
              </a:rPr>
              <a:t>Malvertising é uma ameaça cibernética que utiliza anúncios </a:t>
            </a:r>
            <a:r>
              <a:rPr b="0" lang="pt-BR" sz="2000" spc="120" strike="noStrike">
                <a:solidFill>
                  <a:srgbClr val="004585"/>
                </a:solidFill>
                <a:latin typeface="Tahoma"/>
                <a:ea typeface="DejaVu Sans"/>
              </a:rPr>
              <a:t>publicitários, como o malware já conhecido adware, para </a:t>
            </a:r>
            <a:r>
              <a:rPr b="0" lang="pt-BR" sz="2000" spc="120" strike="noStrike">
                <a:solidFill>
                  <a:srgbClr val="004585"/>
                </a:solidFill>
                <a:latin typeface="Tahoma"/>
                <a:ea typeface="DejaVu Sans"/>
              </a:rPr>
              <a:t>disseminar vírus pela internet. Esse termo vem da união das </a:t>
            </a:r>
            <a:r>
              <a:rPr b="0" lang="pt-BR" sz="2000" spc="120" strike="noStrike">
                <a:solidFill>
                  <a:srgbClr val="004585"/>
                </a:solidFill>
                <a:latin typeface="Tahoma"/>
                <a:ea typeface="DejaVu Sans"/>
              </a:rPr>
              <a:t>palavras em inglês “malicious” e “advertising” e significam </a:t>
            </a:r>
            <a:r>
              <a:rPr b="0" lang="pt-BR" sz="2000" spc="120" strike="noStrike">
                <a:solidFill>
                  <a:srgbClr val="004585"/>
                </a:solidFill>
                <a:latin typeface="Tahoma"/>
                <a:ea typeface="DejaVu Sans"/>
              </a:rPr>
              <a:t>propaganda maliciosa. Não há um tipo específico de site mais </a:t>
            </a:r>
            <a:r>
              <a:rPr b="0" lang="pt-BR" sz="2000" spc="120" strike="noStrike">
                <a:solidFill>
                  <a:srgbClr val="004585"/>
                </a:solidFill>
                <a:latin typeface="Tahoma"/>
                <a:ea typeface="DejaVu Sans"/>
              </a:rPr>
              <a:t>visado por essa ameaça, ela pode infectar até mesmo páginas </a:t>
            </a:r>
            <a:r>
              <a:rPr b="0" lang="pt-BR" sz="2000" spc="120" strike="noStrike">
                <a:solidFill>
                  <a:srgbClr val="004585"/>
                </a:solidFill>
                <a:latin typeface="Tahoma"/>
                <a:ea typeface="DejaVu Sans"/>
              </a:rPr>
              <a:t>populares e confiáveis. </a:t>
            </a: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0"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201" name="CustomShape 2"/>
          <p:cNvSpPr/>
          <p:nvPr/>
        </p:nvSpPr>
        <p:spPr>
          <a:xfrm>
            <a:off x="137880" y="1389240"/>
            <a:ext cx="11864160" cy="4349160"/>
          </a:xfrm>
          <a:prstGeom prst="rect">
            <a:avLst/>
          </a:prstGeom>
          <a:noFill/>
          <a:ln>
            <a:noFill/>
          </a:ln>
        </p:spPr>
        <p:style>
          <a:lnRef idx="0"/>
          <a:fillRef idx="0"/>
          <a:effectRef idx="0"/>
          <a:fontRef idx="minor"/>
        </p:style>
      </p:sp>
      <p:pic>
        <p:nvPicPr>
          <p:cNvPr id="202" name="" descr=""/>
          <p:cNvPicPr/>
          <p:nvPr/>
        </p:nvPicPr>
        <p:blipFill>
          <a:blip r:embed="rId2"/>
          <a:stretch/>
        </p:blipFill>
        <p:spPr>
          <a:xfrm>
            <a:off x="1800000" y="1224000"/>
            <a:ext cx="8280000" cy="4664520"/>
          </a:xfrm>
          <a:prstGeom prst="rect">
            <a:avLst/>
          </a:prstGeom>
          <a:ln>
            <a:noFill/>
          </a:ln>
        </p:spPr>
      </p:pic>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3"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204"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Downloads e Botnets </a:t>
            </a:r>
            <a:endParaRPr b="0" lang="pt-BR" sz="2800" spc="-1" strike="noStrike">
              <a:latin typeface="Arial"/>
            </a:endParaRPr>
          </a:p>
          <a:p>
            <a:pPr>
              <a:lnSpc>
                <a:spcPct val="100000"/>
              </a:lnSpc>
              <a:spcBef>
                <a:spcPts val="111"/>
              </a:spcBef>
            </a:pPr>
            <a:endParaRPr b="0" lang="pt-BR" sz="2800" spc="-1" strike="noStrike">
              <a:latin typeface="Arial"/>
            </a:endParaRPr>
          </a:p>
          <a:p>
            <a:pPr>
              <a:lnSpc>
                <a:spcPct val="100000"/>
              </a:lnSpc>
              <a:spcBef>
                <a:spcPts val="111"/>
              </a:spcBef>
            </a:pPr>
            <a:r>
              <a:rPr b="0" lang="pt-BR" sz="1500" spc="120" strike="noStrike">
                <a:solidFill>
                  <a:srgbClr val="004585"/>
                </a:solidFill>
                <a:latin typeface="Tahoma"/>
                <a:ea typeface="DejaVu Sans"/>
              </a:rPr>
              <a:t>Botnet é um nome dado a um conjunto de computadores infectados por um Malware que permite que cibercriminosos os controlem de maneira remota computadores individuais que fazem parte de uma botnet são chamados de “bots”, ou de ‘zumbis’.   </a:t>
            </a:r>
            <a:endParaRPr b="0" lang="pt-BR" sz="1500" spc="-1" strike="noStrike">
              <a:latin typeface="Arial"/>
            </a:endParaRPr>
          </a:p>
          <a:p>
            <a:pPr>
              <a:lnSpc>
                <a:spcPct val="100000"/>
              </a:lnSpc>
              <a:spcBef>
                <a:spcPts val="45"/>
              </a:spcBef>
            </a:pPr>
            <a:endParaRPr b="0" lang="pt-BR" sz="1500" spc="-1" strike="noStrike">
              <a:latin typeface="Arial"/>
            </a:endParaRPr>
          </a:p>
          <a:p>
            <a:pPr marL="12600">
              <a:lnSpc>
                <a:spcPct val="100000"/>
              </a:lnSpc>
            </a:pPr>
            <a:endParaRPr b="0" lang="pt-BR" sz="1500" spc="-1" strike="noStrike">
              <a:latin typeface="Arial"/>
            </a:endParaRPr>
          </a:p>
        </p:txBody>
      </p:sp>
    </p:spTree>
  </p:cSld>
  <p:timing>
    <p:tnLst>
      <p:par>
        <p:cTn id="45" dur="indefinite" restart="never" nodeType="tmRoot">
          <p:childTnLst>
            <p:seq>
              <p:cTn id="46" dur="indefinite"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5"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206"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Sistema de Distribuição de Tráfego</a:t>
            </a:r>
            <a:endParaRPr b="0" lang="pt-BR" sz="2800" spc="-1" strike="noStrike">
              <a:latin typeface="Arial"/>
            </a:endParaRPr>
          </a:p>
          <a:p>
            <a:pPr>
              <a:lnSpc>
                <a:spcPct val="100000"/>
              </a:lnSpc>
              <a:spcBef>
                <a:spcPts val="111"/>
              </a:spcBef>
            </a:pPr>
            <a:endParaRPr b="0" lang="pt-BR" sz="2800" spc="-1" strike="noStrike">
              <a:latin typeface="Arial"/>
            </a:endParaRPr>
          </a:p>
          <a:p>
            <a:pPr>
              <a:lnSpc>
                <a:spcPct val="100000"/>
              </a:lnSpc>
              <a:spcBef>
                <a:spcPts val="111"/>
              </a:spcBef>
            </a:pPr>
            <a:r>
              <a:rPr b="0" lang="pt-BR" sz="1500" spc="120" strike="noStrike">
                <a:solidFill>
                  <a:srgbClr val="004585"/>
                </a:solidFill>
                <a:latin typeface="Tahoma"/>
                <a:ea typeface="DejaVu Sans"/>
              </a:rPr>
              <a:t>TDS (Traffic Distribution System) é um tipo de página que direciona o tráfego de um site para um conteúdo malicioso. Quando o usuário abre um link em um site, ele é redirecionado para um fornecedor TDS</a:t>
            </a:r>
            <a:endParaRPr b="0" lang="pt-BR" sz="1500" spc="-1" strike="noStrike">
              <a:latin typeface="Arial"/>
            </a:endParaRPr>
          </a:p>
          <a:p>
            <a:pPr>
              <a:lnSpc>
                <a:spcPct val="100000"/>
              </a:lnSpc>
              <a:spcBef>
                <a:spcPts val="111"/>
              </a:spcBef>
            </a:pPr>
            <a:endParaRPr b="0" lang="pt-BR" sz="1500" spc="-1" strike="noStrike">
              <a:latin typeface="Arial"/>
            </a:endParaRPr>
          </a:p>
          <a:p>
            <a:pPr>
              <a:lnSpc>
                <a:spcPct val="100000"/>
              </a:lnSpc>
              <a:spcBef>
                <a:spcPts val="111"/>
              </a:spcBef>
            </a:pPr>
            <a:r>
              <a:rPr b="0" lang="pt-BR" sz="1500" spc="120" strike="noStrike">
                <a:solidFill>
                  <a:srgbClr val="004585"/>
                </a:solidFill>
                <a:latin typeface="Tahoma"/>
                <a:ea typeface="DejaVu Sans"/>
              </a:rPr>
              <a:t> </a:t>
            </a:r>
            <a:endParaRPr b="0" lang="pt-BR" sz="1500" spc="-1" strike="noStrike">
              <a:latin typeface="Arial"/>
            </a:endParaRPr>
          </a:p>
          <a:p>
            <a:pPr algn="ctr">
              <a:lnSpc>
                <a:spcPct val="100000"/>
              </a:lnSpc>
              <a:spcBef>
                <a:spcPts val="111"/>
              </a:spcBef>
            </a:pPr>
            <a:r>
              <a:rPr b="0" lang="pt-BR" sz="1500" spc="120" strike="noStrike">
                <a:solidFill>
                  <a:srgbClr val="004585"/>
                </a:solidFill>
                <a:latin typeface="Tahoma"/>
                <a:ea typeface="DejaVu Sans"/>
              </a:rPr>
              <a:t>Usando o arquivo .htaccess.</a:t>
            </a:r>
            <a:endParaRPr b="0" lang="pt-BR" sz="1500" spc="-1" strike="noStrike">
              <a:latin typeface="Arial"/>
            </a:endParaRPr>
          </a:p>
          <a:p>
            <a:pPr algn="ctr">
              <a:lnSpc>
                <a:spcPct val="100000"/>
              </a:lnSpc>
              <a:spcBef>
                <a:spcPts val="111"/>
              </a:spcBef>
            </a:pPr>
            <a:r>
              <a:rPr b="0" lang="pt-BR" sz="1500" spc="120" strike="noStrike">
                <a:solidFill>
                  <a:srgbClr val="004585"/>
                </a:solidFill>
                <a:latin typeface="Tahoma"/>
                <a:ea typeface="DejaVu Sans"/>
              </a:rPr>
              <a:t>HTTP 302</a:t>
            </a:r>
            <a:endParaRPr b="0" lang="pt-BR" sz="1500" spc="-1" strike="noStrike">
              <a:latin typeface="Arial"/>
            </a:endParaRPr>
          </a:p>
          <a:p>
            <a:pPr algn="ctr">
              <a:lnSpc>
                <a:spcPct val="100000"/>
              </a:lnSpc>
              <a:spcBef>
                <a:spcPts val="111"/>
              </a:spcBef>
            </a:pPr>
            <a:r>
              <a:rPr b="0" lang="pt-BR" sz="1500" spc="120" strike="noStrike">
                <a:solidFill>
                  <a:srgbClr val="004585"/>
                </a:solidFill>
                <a:latin typeface="Tahoma"/>
                <a:ea typeface="DejaVu Sans"/>
              </a:rPr>
              <a:t>iframe na mesma página.</a:t>
            </a:r>
            <a:endParaRPr b="0" lang="pt-BR" sz="1500" spc="-1" strike="noStrike">
              <a:latin typeface="Arial"/>
            </a:endParaRPr>
          </a:p>
          <a:p>
            <a:pPr algn="ctr">
              <a:lnSpc>
                <a:spcPct val="100000"/>
              </a:lnSpc>
              <a:spcBef>
                <a:spcPts val="111"/>
              </a:spcBef>
            </a:pPr>
            <a:r>
              <a:rPr b="0" lang="pt-BR" sz="1500" spc="120" strike="noStrike">
                <a:solidFill>
                  <a:srgbClr val="004585"/>
                </a:solidFill>
                <a:latin typeface="Tahoma"/>
                <a:ea typeface="DejaVu Sans"/>
              </a:rPr>
              <a:t>Formulário de envio.</a:t>
            </a:r>
            <a:endParaRPr b="0" lang="pt-BR" sz="1500" spc="-1" strike="noStrike">
              <a:latin typeface="Arial"/>
            </a:endParaRPr>
          </a:p>
          <a:p>
            <a:pPr algn="ctr">
              <a:lnSpc>
                <a:spcPct val="100000"/>
              </a:lnSpc>
              <a:spcBef>
                <a:spcPts val="111"/>
              </a:spcBef>
            </a:pPr>
            <a:r>
              <a:rPr b="0" lang="pt-BR" sz="1500" spc="120" strike="noStrike">
                <a:solidFill>
                  <a:srgbClr val="004585"/>
                </a:solidFill>
                <a:latin typeface="Tahoma"/>
                <a:ea typeface="DejaVu Sans"/>
              </a:rPr>
              <a:t>Meta refresh.</a:t>
            </a:r>
            <a:endParaRPr b="0" lang="pt-BR" sz="1500" spc="-1" strike="noStrike">
              <a:latin typeface="Arial"/>
            </a:endParaRPr>
          </a:p>
          <a:p>
            <a:pPr algn="ctr">
              <a:lnSpc>
                <a:spcPct val="100000"/>
              </a:lnSpc>
              <a:spcBef>
                <a:spcPts val="111"/>
              </a:spcBef>
            </a:pPr>
            <a:r>
              <a:rPr b="0" lang="pt-BR" sz="1500" spc="120" strike="noStrike">
                <a:solidFill>
                  <a:srgbClr val="004585"/>
                </a:solidFill>
                <a:latin typeface="Tahoma"/>
                <a:ea typeface="DejaVu Sans"/>
              </a:rPr>
              <a:t>Código javascript.</a:t>
            </a:r>
            <a:endParaRPr b="0" lang="pt-BR" sz="1500" spc="-1" strike="noStrike">
              <a:latin typeface="Arial"/>
            </a:endParaRPr>
          </a:p>
          <a:p>
            <a:pPr algn="ctr">
              <a:lnSpc>
                <a:spcPct val="100000"/>
              </a:lnSpc>
              <a:spcBef>
                <a:spcPts val="111"/>
              </a:spcBef>
            </a:pPr>
            <a:r>
              <a:rPr b="0" lang="pt-BR" sz="1500" spc="120" strike="noStrike">
                <a:solidFill>
                  <a:srgbClr val="004585"/>
                </a:solidFill>
                <a:latin typeface="Tahoma"/>
                <a:ea typeface="DejaVu Sans"/>
              </a:rPr>
              <a:t>Redirecionamento HTTP 404. </a:t>
            </a:r>
            <a:endParaRPr b="0" lang="pt-BR" sz="1500" spc="-1" strike="noStrike">
              <a:latin typeface="Arial"/>
            </a:endParaRPr>
          </a:p>
          <a:p>
            <a:pPr>
              <a:lnSpc>
                <a:spcPct val="100000"/>
              </a:lnSpc>
              <a:spcBef>
                <a:spcPts val="45"/>
              </a:spcBef>
            </a:pPr>
            <a:endParaRPr b="0" lang="pt-BR" sz="1500" spc="-1" strike="noStrike">
              <a:latin typeface="Arial"/>
            </a:endParaRPr>
          </a:p>
          <a:p>
            <a:pPr marL="12600">
              <a:lnSpc>
                <a:spcPct val="100000"/>
              </a:lnSpc>
            </a:pPr>
            <a:endParaRPr b="0" lang="pt-BR" sz="1500" spc="-1" strike="noStrike">
              <a:latin typeface="Arial"/>
            </a:endParaRPr>
          </a:p>
        </p:txBody>
      </p:sp>
    </p:spTree>
  </p:cSld>
  <p:timing>
    <p:tnLst>
      <p:par>
        <p:cTn id="47" dur="indefinite" restart="never" nodeType="tmRoot">
          <p:childTnLst>
            <p:seq>
              <p:cTn id="48" dur="indefinite"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7"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208"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Vulnerabilidade do Sistema Operacional</a:t>
            </a:r>
            <a:endParaRPr b="0" lang="pt-BR" sz="2800" spc="-1" strike="noStrike">
              <a:latin typeface="Arial"/>
            </a:endParaRPr>
          </a:p>
          <a:p>
            <a:pPr>
              <a:lnSpc>
                <a:spcPct val="90000"/>
              </a:lnSpc>
              <a:spcBef>
                <a:spcPts val="1001"/>
              </a:spcBef>
            </a:pPr>
            <a:endParaRPr b="0" lang="pt-BR" sz="2800" spc="-1" strike="noStrike">
              <a:latin typeface="Arial"/>
            </a:endParaRPr>
          </a:p>
          <a:p>
            <a:pPr>
              <a:lnSpc>
                <a:spcPct val="100000"/>
              </a:lnSpc>
              <a:spcBef>
                <a:spcPts val="111"/>
              </a:spcBef>
            </a:pPr>
            <a:r>
              <a:rPr b="0" lang="pt-BR" sz="2000" spc="120" strike="noStrike">
                <a:solidFill>
                  <a:srgbClr val="004585"/>
                </a:solidFill>
                <a:latin typeface="Tahoma"/>
                <a:ea typeface="DejaVu Sans"/>
              </a:rPr>
              <a:t> </a:t>
            </a:r>
            <a:r>
              <a:rPr b="0" lang="pt-BR" sz="2000" spc="120" strike="noStrike">
                <a:solidFill>
                  <a:srgbClr val="004585"/>
                </a:solidFill>
                <a:latin typeface="Tahoma"/>
                <a:ea typeface="DejaVu Sans"/>
              </a:rPr>
              <a:t>o Malware, nesse caso, aproveita-se de uma vulnerabilidade do Windows que permite executar código remotamente por meio do SBM, protocolo de compartilhamento de arquivos. </a:t>
            </a: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49" dur="indefinite" restart="never" nodeType="tmRoot">
          <p:childTnLst>
            <p:seq>
              <p:cTn id="50" dur="indefinite"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9"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210"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800" spc="-1" strike="noStrike">
                <a:solidFill>
                  <a:srgbClr val="2e75b6"/>
                </a:solidFill>
                <a:latin typeface="Verdana"/>
                <a:ea typeface="Verdana"/>
              </a:rPr>
              <a:t>Protocol</a:t>
            </a:r>
            <a:r>
              <a:rPr b="1" lang="pt-BR" sz="2800" spc="-1" strike="noStrike">
                <a:solidFill>
                  <a:srgbClr val="2e75b6"/>
                </a:solidFill>
                <a:latin typeface="Verdana"/>
                <a:ea typeface="Verdana"/>
              </a:rPr>
              <a:t>os </a:t>
            </a:r>
            <a:r>
              <a:rPr b="1" lang="pt-BR" sz="2800" spc="-1" strike="noStrike">
                <a:solidFill>
                  <a:srgbClr val="2e75b6"/>
                </a:solidFill>
                <a:latin typeface="Verdana"/>
                <a:ea typeface="Verdana"/>
              </a:rPr>
              <a:t>Vulnerá</a:t>
            </a:r>
            <a:r>
              <a:rPr b="1" lang="pt-BR" sz="2800" spc="-1" strike="noStrike">
                <a:solidFill>
                  <a:srgbClr val="2e75b6"/>
                </a:solidFill>
                <a:latin typeface="Verdana"/>
                <a:ea typeface="Verdana"/>
              </a:rPr>
              <a:t>veis </a:t>
            </a:r>
            <a:endParaRPr b="0" lang="pt-BR" sz="2800" spc="-1" strike="noStrike">
              <a:latin typeface="Arial"/>
            </a:endParaRPr>
          </a:p>
          <a:p>
            <a:pPr>
              <a:lnSpc>
                <a:spcPct val="90000"/>
              </a:lnSpc>
              <a:spcBef>
                <a:spcPts val="1001"/>
              </a:spcBef>
            </a:pPr>
            <a:endParaRPr b="0" lang="pt-BR" sz="2800" spc="-1" strike="noStrike">
              <a:latin typeface="Arial"/>
            </a:endParaRPr>
          </a:p>
          <a:p>
            <a:pPr>
              <a:lnSpc>
                <a:spcPct val="100000"/>
              </a:lnSpc>
              <a:spcBef>
                <a:spcPts val="111"/>
              </a:spcBef>
            </a:pPr>
            <a:r>
              <a:rPr b="0" lang="pt-BR" sz="2000" spc="120" strike="noStrike">
                <a:solidFill>
                  <a:srgbClr val="004585"/>
                </a:solidFill>
                <a:latin typeface="Tahoma"/>
                <a:ea typeface="DejaVu Sans"/>
              </a:rPr>
              <a:t>Remote </a:t>
            </a:r>
            <a:r>
              <a:rPr b="0" lang="pt-BR" sz="2000" spc="120" strike="noStrike">
                <a:solidFill>
                  <a:srgbClr val="004585"/>
                </a:solidFill>
                <a:latin typeface="Tahoma"/>
                <a:ea typeface="DejaVu Sans"/>
              </a:rPr>
              <a:t>Desktop </a:t>
            </a:r>
            <a:r>
              <a:rPr b="0" lang="pt-BR" sz="2000" spc="120" strike="noStrike">
                <a:solidFill>
                  <a:srgbClr val="004585"/>
                </a:solidFill>
                <a:latin typeface="Tahoma"/>
                <a:ea typeface="DejaVu Sans"/>
              </a:rPr>
              <a:t>Protocol é </a:t>
            </a:r>
            <a:r>
              <a:rPr b="0" lang="pt-BR" sz="2000" spc="120" strike="noStrike">
                <a:solidFill>
                  <a:srgbClr val="004585"/>
                </a:solidFill>
                <a:latin typeface="Tahoma"/>
                <a:ea typeface="DejaVu Sans"/>
              </a:rPr>
              <a:t>um </a:t>
            </a:r>
            <a:r>
              <a:rPr b="0" lang="pt-BR" sz="2000" spc="120" strike="noStrike">
                <a:solidFill>
                  <a:srgbClr val="004585"/>
                </a:solidFill>
                <a:latin typeface="Tahoma"/>
                <a:ea typeface="DejaVu Sans"/>
              </a:rPr>
              <a:t>protocolo </a:t>
            </a:r>
            <a:r>
              <a:rPr b="0" lang="pt-BR" sz="2000" spc="120" strike="noStrike">
                <a:solidFill>
                  <a:srgbClr val="004585"/>
                </a:solidFill>
                <a:latin typeface="Tahoma"/>
                <a:ea typeface="DejaVu Sans"/>
              </a:rPr>
              <a:t>multi-canal </a:t>
            </a:r>
            <a:r>
              <a:rPr b="0" lang="pt-BR" sz="2000" spc="120" strike="noStrike">
                <a:solidFill>
                  <a:srgbClr val="004585"/>
                </a:solidFill>
                <a:latin typeface="Tahoma"/>
                <a:ea typeface="DejaVu Sans"/>
              </a:rPr>
              <a:t>que </a:t>
            </a:r>
            <a:r>
              <a:rPr b="0" lang="pt-BR" sz="2000" spc="120" strike="noStrike">
                <a:solidFill>
                  <a:srgbClr val="004585"/>
                </a:solidFill>
                <a:latin typeface="Tahoma"/>
                <a:ea typeface="DejaVu Sans"/>
              </a:rPr>
              <a:t>permite </a:t>
            </a:r>
            <a:r>
              <a:rPr b="0" lang="pt-BR" sz="2000" spc="120" strike="noStrike">
                <a:solidFill>
                  <a:srgbClr val="004585"/>
                </a:solidFill>
                <a:latin typeface="Tahoma"/>
                <a:ea typeface="DejaVu Sans"/>
              </a:rPr>
              <a:t>que um </a:t>
            </a:r>
            <a:r>
              <a:rPr b="0" lang="pt-BR" sz="2000" spc="120" strike="noStrike">
                <a:solidFill>
                  <a:srgbClr val="004585"/>
                </a:solidFill>
                <a:latin typeface="Tahoma"/>
                <a:ea typeface="DejaVu Sans"/>
              </a:rPr>
              <a:t>usuário se </a:t>
            </a:r>
            <a:r>
              <a:rPr b="0" lang="pt-BR" sz="2000" spc="120" strike="noStrike">
                <a:solidFill>
                  <a:srgbClr val="004585"/>
                </a:solidFill>
                <a:latin typeface="Tahoma"/>
                <a:ea typeface="DejaVu Sans"/>
              </a:rPr>
              <a:t>conecte a </a:t>
            </a:r>
            <a:r>
              <a:rPr b="0" lang="pt-BR" sz="2000" spc="120" strike="noStrike">
                <a:solidFill>
                  <a:srgbClr val="004585"/>
                </a:solidFill>
                <a:latin typeface="Tahoma"/>
                <a:ea typeface="DejaVu Sans"/>
              </a:rPr>
              <a:t>um </a:t>
            </a:r>
            <a:r>
              <a:rPr b="0" lang="pt-BR" sz="2000" spc="120" strike="noStrike">
                <a:solidFill>
                  <a:srgbClr val="004585"/>
                </a:solidFill>
                <a:latin typeface="Tahoma"/>
                <a:ea typeface="DejaVu Sans"/>
              </a:rPr>
              <a:t>computado</a:t>
            </a:r>
            <a:r>
              <a:rPr b="0" lang="pt-BR" sz="2000" spc="120" strike="noStrike">
                <a:solidFill>
                  <a:srgbClr val="004585"/>
                </a:solidFill>
                <a:latin typeface="Tahoma"/>
                <a:ea typeface="DejaVu Sans"/>
              </a:rPr>
              <a:t>r rodando o </a:t>
            </a:r>
            <a:r>
              <a:rPr b="0" lang="pt-BR" sz="2000" spc="120" strike="noStrike">
                <a:solidFill>
                  <a:srgbClr val="004585"/>
                </a:solidFill>
                <a:latin typeface="Tahoma"/>
                <a:ea typeface="DejaVu Sans"/>
              </a:rPr>
              <a:t>Microsoft </a:t>
            </a:r>
            <a:r>
              <a:rPr b="0" lang="pt-BR" sz="2000" spc="120" strike="noStrike">
                <a:solidFill>
                  <a:srgbClr val="004585"/>
                </a:solidFill>
                <a:latin typeface="Tahoma"/>
                <a:ea typeface="DejaVu Sans"/>
              </a:rPr>
              <a:t>Terminal </a:t>
            </a:r>
            <a:r>
              <a:rPr b="0" lang="pt-BR" sz="2000" spc="120" strike="noStrike">
                <a:solidFill>
                  <a:srgbClr val="004585"/>
                </a:solidFill>
                <a:latin typeface="Tahoma"/>
                <a:ea typeface="DejaVu Sans"/>
              </a:rPr>
              <a:t>Services.  </a:t>
            </a: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51" dur="indefinite" restart="never" nodeType="tmRoot">
          <p:childTnLst>
            <p:seq>
              <p:cTn id="52" dur="indefinite"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11"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212"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marL="228600" indent="-226440">
              <a:lnSpc>
                <a:spcPct val="90000"/>
              </a:lnSpc>
              <a:spcBef>
                <a:spcPts val="1001"/>
              </a:spcBef>
              <a:buClr>
                <a:srgbClr val="2e75b6"/>
              </a:buClr>
              <a:buFont typeface="Arial"/>
              <a:buChar char="•"/>
            </a:pPr>
            <a:r>
              <a:rPr b="1" lang="pt-BR" sz="2800" spc="-1" strike="noStrike">
                <a:solidFill>
                  <a:srgbClr val="2e75b6"/>
                </a:solidFill>
                <a:latin typeface="Verdana"/>
                <a:ea typeface="Verdana"/>
              </a:rPr>
              <a:t>Kembolle Amilkar de Oliveira </a:t>
            </a:r>
            <a:endParaRPr b="0" lang="pt-BR" sz="2800" spc="-1" strike="noStrike">
              <a:latin typeface="Arial"/>
            </a:endParaRPr>
          </a:p>
          <a:p>
            <a:pPr>
              <a:lnSpc>
                <a:spcPct val="100000"/>
              </a:lnSpc>
              <a:spcBef>
                <a:spcPts val="111"/>
              </a:spcBef>
            </a:pPr>
            <a:r>
              <a:rPr b="0" lang="pt-BR" sz="1500" spc="114" strike="noStrike">
                <a:solidFill>
                  <a:srgbClr val="004585"/>
                </a:solidFill>
                <a:latin typeface="Tahoma"/>
                <a:ea typeface="DejaVu Sans"/>
              </a:rPr>
              <a:t>Cyber </a:t>
            </a:r>
            <a:r>
              <a:rPr b="0" lang="pt-BR" sz="1500" spc="94" strike="noStrike">
                <a:solidFill>
                  <a:srgbClr val="004585"/>
                </a:solidFill>
                <a:latin typeface="Tahoma"/>
                <a:ea typeface="DejaVu Sans"/>
              </a:rPr>
              <a:t>Security </a:t>
            </a:r>
            <a:r>
              <a:rPr b="0" lang="pt-BR" sz="1500" spc="100" strike="noStrike">
                <a:solidFill>
                  <a:srgbClr val="004585"/>
                </a:solidFill>
                <a:latin typeface="Tahoma"/>
                <a:ea typeface="DejaVu Sans"/>
              </a:rPr>
              <a:t>Evangelist</a:t>
            </a:r>
            <a:r>
              <a:rPr b="0" lang="pt-BR" sz="1500" spc="-259" strike="noStrike">
                <a:solidFill>
                  <a:srgbClr val="004585"/>
                </a:solidFill>
                <a:latin typeface="Tahoma"/>
                <a:ea typeface="DejaVu Sans"/>
              </a:rPr>
              <a:t> </a:t>
            </a:r>
            <a:r>
              <a:rPr b="0" lang="pt-BR" sz="1500" spc="49" strike="noStrike">
                <a:solidFill>
                  <a:srgbClr val="d6a317"/>
                </a:solidFill>
                <a:latin typeface="Tahoma"/>
                <a:ea typeface="DejaVu Sans"/>
              </a:rPr>
              <a:t>:D</a:t>
            </a:r>
            <a:endParaRPr b="0" lang="pt-BR" sz="1500" spc="-1" strike="noStrike">
              <a:latin typeface="Arial"/>
            </a:endParaRPr>
          </a:p>
          <a:p>
            <a:pPr>
              <a:lnSpc>
                <a:spcPct val="100000"/>
              </a:lnSpc>
            </a:pPr>
            <a:r>
              <a:rPr b="0" lang="pt-BR" sz="1500" spc="100" strike="noStrike">
                <a:solidFill>
                  <a:srgbClr val="004585"/>
                </a:solidFill>
                <a:latin typeface="Tahoma"/>
                <a:ea typeface="DejaVu Sans"/>
              </a:rPr>
              <a:t>Leader </a:t>
            </a:r>
            <a:r>
              <a:rPr b="0" lang="pt-BR" sz="1500" spc="109" strike="noStrike">
                <a:solidFill>
                  <a:srgbClr val="004585"/>
                </a:solidFill>
                <a:latin typeface="Tahoma"/>
                <a:ea typeface="DejaVu Sans"/>
              </a:rPr>
              <a:t>Owasp </a:t>
            </a:r>
            <a:r>
              <a:rPr b="0" lang="pt-BR" sz="1500" spc="103" strike="noStrike">
                <a:solidFill>
                  <a:srgbClr val="004585"/>
                </a:solidFill>
                <a:latin typeface="Tahoma"/>
                <a:ea typeface="DejaVu Sans"/>
              </a:rPr>
              <a:t>Chapter </a:t>
            </a:r>
            <a:r>
              <a:rPr b="0" lang="pt-BR" sz="1500" spc="109" strike="noStrike">
                <a:solidFill>
                  <a:srgbClr val="004585"/>
                </a:solidFill>
                <a:latin typeface="Tahoma"/>
                <a:ea typeface="DejaVu Sans"/>
              </a:rPr>
              <a:t>Cuiabá</a:t>
            </a:r>
            <a:r>
              <a:rPr b="0" lang="pt-BR" sz="1500" spc="-330" strike="noStrike">
                <a:solidFill>
                  <a:srgbClr val="004585"/>
                </a:solidFill>
                <a:latin typeface="Tahoma"/>
                <a:ea typeface="DejaVu Sans"/>
              </a:rPr>
              <a:t> </a:t>
            </a:r>
            <a:r>
              <a:rPr b="0" lang="pt-BR" sz="1500" spc="-60" strike="noStrike">
                <a:solidFill>
                  <a:srgbClr val="004585"/>
                </a:solidFill>
                <a:latin typeface="Tahoma"/>
                <a:ea typeface="DejaVu Sans"/>
              </a:rPr>
              <a:t>– </a:t>
            </a:r>
            <a:r>
              <a:rPr b="0" lang="pt-BR" sz="1500" spc="86" strike="noStrike">
                <a:solidFill>
                  <a:srgbClr val="004585"/>
                </a:solidFill>
                <a:latin typeface="Tahoma"/>
                <a:ea typeface="DejaVu Sans"/>
              </a:rPr>
              <a:t>MT</a:t>
            </a:r>
            <a:endParaRPr b="0" lang="pt-BR" sz="1500" spc="-1" strike="noStrike">
              <a:latin typeface="Arial"/>
            </a:endParaRPr>
          </a:p>
          <a:p>
            <a:pPr>
              <a:lnSpc>
                <a:spcPct val="100000"/>
              </a:lnSpc>
            </a:pPr>
            <a:r>
              <a:rPr b="0" lang="pt-BR" sz="1500" spc="126" strike="noStrike">
                <a:solidFill>
                  <a:srgbClr val="004585"/>
                </a:solidFill>
                <a:latin typeface="Tahoma"/>
                <a:ea typeface="DejaVu Sans"/>
              </a:rPr>
              <a:t>Member </a:t>
            </a:r>
            <a:r>
              <a:rPr b="0" lang="pt-BR" sz="1500" spc="80" strike="noStrike">
                <a:solidFill>
                  <a:srgbClr val="004585"/>
                </a:solidFill>
                <a:latin typeface="Tahoma"/>
                <a:ea typeface="DejaVu Sans"/>
              </a:rPr>
              <a:t>FreeBSD</a:t>
            </a:r>
            <a:r>
              <a:rPr b="0" lang="pt-BR" sz="1500" spc="-154" strike="noStrike">
                <a:solidFill>
                  <a:srgbClr val="004585"/>
                </a:solidFill>
                <a:latin typeface="Tahoma"/>
                <a:ea typeface="DejaVu Sans"/>
              </a:rPr>
              <a:t> </a:t>
            </a:r>
            <a:r>
              <a:rPr b="0" lang="pt-BR" sz="1500" spc="120" strike="noStrike">
                <a:solidFill>
                  <a:srgbClr val="004585"/>
                </a:solidFill>
                <a:latin typeface="Tahoma"/>
                <a:ea typeface="DejaVu Sans"/>
              </a:rPr>
              <a:t>Community</a:t>
            </a:r>
            <a:endParaRPr b="0" lang="pt-BR" sz="1500" spc="-1" strike="noStrike">
              <a:latin typeface="Arial"/>
            </a:endParaRPr>
          </a:p>
          <a:p>
            <a:pPr>
              <a:lnSpc>
                <a:spcPct val="100000"/>
              </a:lnSpc>
            </a:pPr>
            <a:r>
              <a:rPr b="0" lang="pt-BR" sz="1500" spc="126" strike="noStrike">
                <a:solidFill>
                  <a:srgbClr val="004585"/>
                </a:solidFill>
                <a:latin typeface="Tahoma"/>
                <a:ea typeface="DejaVu Sans"/>
              </a:rPr>
              <a:t>Member </a:t>
            </a:r>
            <a:r>
              <a:rPr b="0" lang="pt-BR" sz="1500" spc="63" strike="noStrike">
                <a:solidFill>
                  <a:srgbClr val="004585"/>
                </a:solidFill>
                <a:latin typeface="Tahoma"/>
                <a:ea typeface="DejaVu Sans"/>
              </a:rPr>
              <a:t>B.U. </a:t>
            </a:r>
            <a:r>
              <a:rPr b="0" lang="pt-BR" sz="1500" spc="-1" strike="noStrike">
                <a:solidFill>
                  <a:srgbClr val="004585"/>
                </a:solidFill>
                <a:latin typeface="Tahoma"/>
                <a:ea typeface="DejaVu Sans"/>
              </a:rPr>
              <a:t>- </a:t>
            </a:r>
            <a:r>
              <a:rPr b="0" lang="pt-BR" sz="1500" spc="94" strike="noStrike">
                <a:solidFill>
                  <a:srgbClr val="004585"/>
                </a:solidFill>
                <a:latin typeface="Tahoma"/>
                <a:ea typeface="DejaVu Sans"/>
              </a:rPr>
              <a:t>Brazil</a:t>
            </a:r>
            <a:r>
              <a:rPr b="0" lang="pt-BR" sz="1500" spc="-276" strike="noStrike">
                <a:solidFill>
                  <a:srgbClr val="004585"/>
                </a:solidFill>
                <a:latin typeface="Tahoma"/>
                <a:ea typeface="DejaVu Sans"/>
              </a:rPr>
              <a:t> </a:t>
            </a:r>
            <a:r>
              <a:rPr b="0" lang="pt-BR" sz="1500" spc="94" strike="noStrike">
                <a:solidFill>
                  <a:srgbClr val="004585"/>
                </a:solidFill>
                <a:latin typeface="Tahoma"/>
                <a:ea typeface="DejaVu Sans"/>
              </a:rPr>
              <a:t>Underground  </a:t>
            </a:r>
            <a:r>
              <a:rPr b="0" lang="pt-BR" sz="1500" spc="120" strike="noStrike">
                <a:solidFill>
                  <a:srgbClr val="004585"/>
                </a:solidFill>
                <a:latin typeface="Tahoma"/>
                <a:ea typeface="DejaVu Sans"/>
              </a:rPr>
              <a:t>Community</a:t>
            </a:r>
            <a:endParaRPr b="0" lang="pt-BR" sz="1500" spc="-1" strike="noStrike">
              <a:latin typeface="Arial"/>
            </a:endParaRPr>
          </a:p>
          <a:p>
            <a:pPr>
              <a:lnSpc>
                <a:spcPct val="100000"/>
              </a:lnSpc>
            </a:pPr>
            <a:r>
              <a:rPr b="0" lang="pt-BR" sz="1500" spc="120" strike="noStrike">
                <a:solidFill>
                  <a:srgbClr val="004585"/>
                </a:solidFill>
                <a:latin typeface="Tahoma"/>
                <a:ea typeface="DejaVu Sans"/>
              </a:rPr>
              <a:t>CEO Lumedivinum - ⠠⠵ inteligência e contrainteligência </a:t>
            </a:r>
            <a:endParaRPr b="0" lang="pt-BR" sz="1500" spc="-1" strike="noStrike">
              <a:latin typeface="Arial"/>
            </a:endParaRPr>
          </a:p>
          <a:p>
            <a:pPr>
              <a:lnSpc>
                <a:spcPct val="100000"/>
              </a:lnSpc>
              <a:spcBef>
                <a:spcPts val="45"/>
              </a:spcBef>
            </a:pPr>
            <a:endParaRPr b="0" lang="pt-BR" sz="1500" spc="-1" strike="noStrike">
              <a:latin typeface="Arial"/>
            </a:endParaRPr>
          </a:p>
          <a:p>
            <a:pPr marL="12600">
              <a:lnSpc>
                <a:spcPct val="100000"/>
              </a:lnSpc>
            </a:pPr>
            <a:endParaRPr b="0" lang="pt-BR" sz="1500" spc="-1" strike="noStrike">
              <a:latin typeface="Arial"/>
            </a:endParaRPr>
          </a:p>
        </p:txBody>
      </p:sp>
    </p:spTree>
  </p:cSld>
  <p:timing>
    <p:tnLst>
      <p:par>
        <p:cTn id="53" dur="indefinite" restart="never" nodeType="tmRoot">
          <p:childTnLst>
            <p:seq>
              <p:cTn id="54" dur="indefinite"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13"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214"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marL="228600" indent="-226440">
              <a:lnSpc>
                <a:spcPct val="90000"/>
              </a:lnSpc>
              <a:spcBef>
                <a:spcPts val="1001"/>
              </a:spcBef>
              <a:buClr>
                <a:srgbClr val="2e75b6"/>
              </a:buClr>
              <a:buFont typeface="Arial"/>
              <a:buChar char="•"/>
            </a:pPr>
            <a:r>
              <a:rPr b="1" lang="pt-BR" sz="2800" spc="-1" strike="noStrike">
                <a:solidFill>
                  <a:srgbClr val="2e75b6"/>
                </a:solidFill>
                <a:latin typeface="Verdana"/>
                <a:ea typeface="Verdana"/>
              </a:rPr>
              <a:t>Kembolle Amilkar de Oliveira </a:t>
            </a:r>
            <a:endParaRPr b="0" lang="pt-BR" sz="2800" spc="-1" strike="noStrike">
              <a:latin typeface="Arial"/>
            </a:endParaRPr>
          </a:p>
          <a:p>
            <a:pPr>
              <a:lnSpc>
                <a:spcPct val="100000"/>
              </a:lnSpc>
              <a:spcBef>
                <a:spcPts val="111"/>
              </a:spcBef>
            </a:pPr>
            <a:r>
              <a:rPr b="0" lang="pt-BR" sz="1500" spc="114" strike="noStrike">
                <a:solidFill>
                  <a:srgbClr val="004585"/>
                </a:solidFill>
                <a:latin typeface="Tahoma"/>
                <a:ea typeface="DejaVu Sans"/>
              </a:rPr>
              <a:t>Cyber </a:t>
            </a:r>
            <a:r>
              <a:rPr b="0" lang="pt-BR" sz="1500" spc="94" strike="noStrike">
                <a:solidFill>
                  <a:srgbClr val="004585"/>
                </a:solidFill>
                <a:latin typeface="Tahoma"/>
                <a:ea typeface="DejaVu Sans"/>
              </a:rPr>
              <a:t>Security </a:t>
            </a:r>
            <a:r>
              <a:rPr b="0" lang="pt-BR" sz="1500" spc="100" strike="noStrike">
                <a:solidFill>
                  <a:srgbClr val="004585"/>
                </a:solidFill>
                <a:latin typeface="Tahoma"/>
                <a:ea typeface="DejaVu Sans"/>
              </a:rPr>
              <a:t>Evangelist</a:t>
            </a:r>
            <a:r>
              <a:rPr b="0" lang="pt-BR" sz="1500" spc="-259" strike="noStrike">
                <a:solidFill>
                  <a:srgbClr val="004585"/>
                </a:solidFill>
                <a:latin typeface="Tahoma"/>
                <a:ea typeface="DejaVu Sans"/>
              </a:rPr>
              <a:t> </a:t>
            </a:r>
            <a:r>
              <a:rPr b="0" lang="pt-BR" sz="1500" spc="49" strike="noStrike">
                <a:solidFill>
                  <a:srgbClr val="d6a317"/>
                </a:solidFill>
                <a:latin typeface="Tahoma"/>
                <a:ea typeface="DejaVu Sans"/>
              </a:rPr>
              <a:t>:D</a:t>
            </a:r>
            <a:endParaRPr b="0" lang="pt-BR" sz="1500" spc="-1" strike="noStrike">
              <a:latin typeface="Arial"/>
            </a:endParaRPr>
          </a:p>
          <a:p>
            <a:pPr>
              <a:lnSpc>
                <a:spcPct val="100000"/>
              </a:lnSpc>
            </a:pPr>
            <a:r>
              <a:rPr b="0" lang="pt-BR" sz="1500" spc="100" strike="noStrike">
                <a:solidFill>
                  <a:srgbClr val="004585"/>
                </a:solidFill>
                <a:latin typeface="Tahoma"/>
                <a:ea typeface="DejaVu Sans"/>
              </a:rPr>
              <a:t>Leader </a:t>
            </a:r>
            <a:r>
              <a:rPr b="0" lang="pt-BR" sz="1500" spc="109" strike="noStrike">
                <a:solidFill>
                  <a:srgbClr val="004585"/>
                </a:solidFill>
                <a:latin typeface="Tahoma"/>
                <a:ea typeface="DejaVu Sans"/>
              </a:rPr>
              <a:t>Owasp </a:t>
            </a:r>
            <a:r>
              <a:rPr b="0" lang="pt-BR" sz="1500" spc="103" strike="noStrike">
                <a:solidFill>
                  <a:srgbClr val="004585"/>
                </a:solidFill>
                <a:latin typeface="Tahoma"/>
                <a:ea typeface="DejaVu Sans"/>
              </a:rPr>
              <a:t>Chapter </a:t>
            </a:r>
            <a:r>
              <a:rPr b="0" lang="pt-BR" sz="1500" spc="109" strike="noStrike">
                <a:solidFill>
                  <a:srgbClr val="004585"/>
                </a:solidFill>
                <a:latin typeface="Tahoma"/>
                <a:ea typeface="DejaVu Sans"/>
              </a:rPr>
              <a:t>Cuiabá</a:t>
            </a:r>
            <a:r>
              <a:rPr b="0" lang="pt-BR" sz="1500" spc="-330" strike="noStrike">
                <a:solidFill>
                  <a:srgbClr val="004585"/>
                </a:solidFill>
                <a:latin typeface="Tahoma"/>
                <a:ea typeface="DejaVu Sans"/>
              </a:rPr>
              <a:t> </a:t>
            </a:r>
            <a:r>
              <a:rPr b="0" lang="pt-BR" sz="1500" spc="-60" strike="noStrike">
                <a:solidFill>
                  <a:srgbClr val="004585"/>
                </a:solidFill>
                <a:latin typeface="Tahoma"/>
                <a:ea typeface="DejaVu Sans"/>
              </a:rPr>
              <a:t>– </a:t>
            </a:r>
            <a:r>
              <a:rPr b="0" lang="pt-BR" sz="1500" spc="86" strike="noStrike">
                <a:solidFill>
                  <a:srgbClr val="004585"/>
                </a:solidFill>
                <a:latin typeface="Tahoma"/>
                <a:ea typeface="DejaVu Sans"/>
              </a:rPr>
              <a:t>MT</a:t>
            </a:r>
            <a:endParaRPr b="0" lang="pt-BR" sz="1500" spc="-1" strike="noStrike">
              <a:latin typeface="Arial"/>
            </a:endParaRPr>
          </a:p>
          <a:p>
            <a:pPr>
              <a:lnSpc>
                <a:spcPct val="100000"/>
              </a:lnSpc>
            </a:pPr>
            <a:r>
              <a:rPr b="0" lang="pt-BR" sz="1500" spc="126" strike="noStrike">
                <a:solidFill>
                  <a:srgbClr val="004585"/>
                </a:solidFill>
                <a:latin typeface="Tahoma"/>
                <a:ea typeface="DejaVu Sans"/>
              </a:rPr>
              <a:t>Member </a:t>
            </a:r>
            <a:r>
              <a:rPr b="0" lang="pt-BR" sz="1500" spc="80" strike="noStrike">
                <a:solidFill>
                  <a:srgbClr val="004585"/>
                </a:solidFill>
                <a:latin typeface="Tahoma"/>
                <a:ea typeface="DejaVu Sans"/>
              </a:rPr>
              <a:t>FreeBSD</a:t>
            </a:r>
            <a:r>
              <a:rPr b="0" lang="pt-BR" sz="1500" spc="-154" strike="noStrike">
                <a:solidFill>
                  <a:srgbClr val="004585"/>
                </a:solidFill>
                <a:latin typeface="Tahoma"/>
                <a:ea typeface="DejaVu Sans"/>
              </a:rPr>
              <a:t> </a:t>
            </a:r>
            <a:r>
              <a:rPr b="0" lang="pt-BR" sz="1500" spc="120" strike="noStrike">
                <a:solidFill>
                  <a:srgbClr val="004585"/>
                </a:solidFill>
                <a:latin typeface="Tahoma"/>
                <a:ea typeface="DejaVu Sans"/>
              </a:rPr>
              <a:t>Community</a:t>
            </a:r>
            <a:endParaRPr b="0" lang="pt-BR" sz="1500" spc="-1" strike="noStrike">
              <a:latin typeface="Arial"/>
            </a:endParaRPr>
          </a:p>
          <a:p>
            <a:pPr>
              <a:lnSpc>
                <a:spcPct val="100000"/>
              </a:lnSpc>
            </a:pPr>
            <a:r>
              <a:rPr b="0" lang="pt-BR" sz="1500" spc="126" strike="noStrike">
                <a:solidFill>
                  <a:srgbClr val="004585"/>
                </a:solidFill>
                <a:latin typeface="Tahoma"/>
                <a:ea typeface="DejaVu Sans"/>
              </a:rPr>
              <a:t>Member </a:t>
            </a:r>
            <a:r>
              <a:rPr b="0" lang="pt-BR" sz="1500" spc="63" strike="noStrike">
                <a:solidFill>
                  <a:srgbClr val="004585"/>
                </a:solidFill>
                <a:latin typeface="Tahoma"/>
                <a:ea typeface="DejaVu Sans"/>
              </a:rPr>
              <a:t>B.U. </a:t>
            </a:r>
            <a:r>
              <a:rPr b="0" lang="pt-BR" sz="1500" spc="-1" strike="noStrike">
                <a:solidFill>
                  <a:srgbClr val="004585"/>
                </a:solidFill>
                <a:latin typeface="Tahoma"/>
                <a:ea typeface="DejaVu Sans"/>
              </a:rPr>
              <a:t>- </a:t>
            </a:r>
            <a:r>
              <a:rPr b="0" lang="pt-BR" sz="1500" spc="94" strike="noStrike">
                <a:solidFill>
                  <a:srgbClr val="004585"/>
                </a:solidFill>
                <a:latin typeface="Tahoma"/>
                <a:ea typeface="DejaVu Sans"/>
              </a:rPr>
              <a:t>Brazil</a:t>
            </a:r>
            <a:r>
              <a:rPr b="0" lang="pt-BR" sz="1500" spc="-276" strike="noStrike">
                <a:solidFill>
                  <a:srgbClr val="004585"/>
                </a:solidFill>
                <a:latin typeface="Tahoma"/>
                <a:ea typeface="DejaVu Sans"/>
              </a:rPr>
              <a:t> </a:t>
            </a:r>
            <a:r>
              <a:rPr b="0" lang="pt-BR" sz="1500" spc="94" strike="noStrike">
                <a:solidFill>
                  <a:srgbClr val="004585"/>
                </a:solidFill>
                <a:latin typeface="Tahoma"/>
                <a:ea typeface="DejaVu Sans"/>
              </a:rPr>
              <a:t>Underground  </a:t>
            </a:r>
            <a:r>
              <a:rPr b="0" lang="pt-BR" sz="1500" spc="120" strike="noStrike">
                <a:solidFill>
                  <a:srgbClr val="004585"/>
                </a:solidFill>
                <a:latin typeface="Tahoma"/>
                <a:ea typeface="DejaVu Sans"/>
              </a:rPr>
              <a:t>Community</a:t>
            </a:r>
            <a:endParaRPr b="0" lang="pt-BR" sz="1500" spc="-1" strike="noStrike">
              <a:latin typeface="Arial"/>
            </a:endParaRPr>
          </a:p>
          <a:p>
            <a:pPr>
              <a:lnSpc>
                <a:spcPct val="100000"/>
              </a:lnSpc>
            </a:pPr>
            <a:r>
              <a:rPr b="0" lang="pt-BR" sz="1500" spc="120" strike="noStrike">
                <a:solidFill>
                  <a:srgbClr val="004585"/>
                </a:solidFill>
                <a:latin typeface="Tahoma"/>
                <a:ea typeface="DejaVu Sans"/>
              </a:rPr>
              <a:t>CEO Lumedivinum - ⠠⠵ inteligência e contrainteligência </a:t>
            </a:r>
            <a:endParaRPr b="0" lang="pt-BR" sz="1500" spc="-1" strike="noStrike">
              <a:latin typeface="Arial"/>
            </a:endParaRPr>
          </a:p>
          <a:p>
            <a:pPr>
              <a:lnSpc>
                <a:spcPct val="100000"/>
              </a:lnSpc>
              <a:spcBef>
                <a:spcPts val="45"/>
              </a:spcBef>
            </a:pPr>
            <a:endParaRPr b="0" lang="pt-BR" sz="1500" spc="-1" strike="noStrike">
              <a:latin typeface="Arial"/>
            </a:endParaRPr>
          </a:p>
          <a:p>
            <a:pPr marL="12600">
              <a:lnSpc>
                <a:spcPct val="100000"/>
              </a:lnSpc>
            </a:pPr>
            <a:endParaRPr b="0" lang="pt-BR" sz="1500" spc="-1" strike="noStrike">
              <a:latin typeface="Arial"/>
            </a:endParaRPr>
          </a:p>
        </p:txBody>
      </p:sp>
    </p:spTree>
  </p:cSld>
  <p:timing>
    <p:tnLst>
      <p:par>
        <p:cTn id="55" dur="indefinite" restart="never" nodeType="tmRoot">
          <p:childTnLst>
            <p:seq>
              <p:cTn id="56" dur="indefinite"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15"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216"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marL="228600" indent="-226440">
              <a:lnSpc>
                <a:spcPct val="90000"/>
              </a:lnSpc>
              <a:spcBef>
                <a:spcPts val="1001"/>
              </a:spcBef>
              <a:buClr>
                <a:srgbClr val="2e75b6"/>
              </a:buClr>
              <a:buFont typeface="Arial"/>
              <a:buChar char="•"/>
            </a:pPr>
            <a:r>
              <a:rPr b="1" lang="pt-BR" sz="2800" spc="-1" strike="noStrike">
                <a:solidFill>
                  <a:srgbClr val="2e75b6"/>
                </a:solidFill>
                <a:latin typeface="Verdana"/>
                <a:ea typeface="Verdana"/>
              </a:rPr>
              <a:t>Kembolle Amilkar de Oliveira </a:t>
            </a:r>
            <a:endParaRPr b="0" lang="pt-BR" sz="2800" spc="-1" strike="noStrike">
              <a:latin typeface="Arial"/>
            </a:endParaRPr>
          </a:p>
          <a:p>
            <a:pPr>
              <a:lnSpc>
                <a:spcPct val="100000"/>
              </a:lnSpc>
              <a:spcBef>
                <a:spcPts val="111"/>
              </a:spcBef>
            </a:pPr>
            <a:r>
              <a:rPr b="0" lang="pt-BR" sz="1500" spc="114" strike="noStrike">
                <a:solidFill>
                  <a:srgbClr val="004585"/>
                </a:solidFill>
                <a:latin typeface="Tahoma"/>
                <a:ea typeface="DejaVu Sans"/>
              </a:rPr>
              <a:t>Cyber </a:t>
            </a:r>
            <a:r>
              <a:rPr b="0" lang="pt-BR" sz="1500" spc="94" strike="noStrike">
                <a:solidFill>
                  <a:srgbClr val="004585"/>
                </a:solidFill>
                <a:latin typeface="Tahoma"/>
                <a:ea typeface="DejaVu Sans"/>
              </a:rPr>
              <a:t>Security </a:t>
            </a:r>
            <a:r>
              <a:rPr b="0" lang="pt-BR" sz="1500" spc="100" strike="noStrike">
                <a:solidFill>
                  <a:srgbClr val="004585"/>
                </a:solidFill>
                <a:latin typeface="Tahoma"/>
                <a:ea typeface="DejaVu Sans"/>
              </a:rPr>
              <a:t>Evangelist</a:t>
            </a:r>
            <a:r>
              <a:rPr b="0" lang="pt-BR" sz="1500" spc="-259" strike="noStrike">
                <a:solidFill>
                  <a:srgbClr val="004585"/>
                </a:solidFill>
                <a:latin typeface="Tahoma"/>
                <a:ea typeface="DejaVu Sans"/>
              </a:rPr>
              <a:t> </a:t>
            </a:r>
            <a:r>
              <a:rPr b="0" lang="pt-BR" sz="1500" spc="49" strike="noStrike">
                <a:solidFill>
                  <a:srgbClr val="d6a317"/>
                </a:solidFill>
                <a:latin typeface="Tahoma"/>
                <a:ea typeface="DejaVu Sans"/>
              </a:rPr>
              <a:t>:D</a:t>
            </a:r>
            <a:endParaRPr b="0" lang="pt-BR" sz="1500" spc="-1" strike="noStrike">
              <a:latin typeface="Arial"/>
            </a:endParaRPr>
          </a:p>
          <a:p>
            <a:pPr>
              <a:lnSpc>
                <a:spcPct val="100000"/>
              </a:lnSpc>
            </a:pPr>
            <a:r>
              <a:rPr b="0" lang="pt-BR" sz="1500" spc="100" strike="noStrike">
                <a:solidFill>
                  <a:srgbClr val="004585"/>
                </a:solidFill>
                <a:latin typeface="Tahoma"/>
                <a:ea typeface="DejaVu Sans"/>
              </a:rPr>
              <a:t>Leader </a:t>
            </a:r>
            <a:r>
              <a:rPr b="0" lang="pt-BR" sz="1500" spc="109" strike="noStrike">
                <a:solidFill>
                  <a:srgbClr val="004585"/>
                </a:solidFill>
                <a:latin typeface="Tahoma"/>
                <a:ea typeface="DejaVu Sans"/>
              </a:rPr>
              <a:t>Owasp </a:t>
            </a:r>
            <a:r>
              <a:rPr b="0" lang="pt-BR" sz="1500" spc="103" strike="noStrike">
                <a:solidFill>
                  <a:srgbClr val="004585"/>
                </a:solidFill>
                <a:latin typeface="Tahoma"/>
                <a:ea typeface="DejaVu Sans"/>
              </a:rPr>
              <a:t>Chapter </a:t>
            </a:r>
            <a:r>
              <a:rPr b="0" lang="pt-BR" sz="1500" spc="109" strike="noStrike">
                <a:solidFill>
                  <a:srgbClr val="004585"/>
                </a:solidFill>
                <a:latin typeface="Tahoma"/>
                <a:ea typeface="DejaVu Sans"/>
              </a:rPr>
              <a:t>Cuiabá</a:t>
            </a:r>
            <a:r>
              <a:rPr b="0" lang="pt-BR" sz="1500" spc="-330" strike="noStrike">
                <a:solidFill>
                  <a:srgbClr val="004585"/>
                </a:solidFill>
                <a:latin typeface="Tahoma"/>
                <a:ea typeface="DejaVu Sans"/>
              </a:rPr>
              <a:t> </a:t>
            </a:r>
            <a:r>
              <a:rPr b="0" lang="pt-BR" sz="1500" spc="-60" strike="noStrike">
                <a:solidFill>
                  <a:srgbClr val="004585"/>
                </a:solidFill>
                <a:latin typeface="Tahoma"/>
                <a:ea typeface="DejaVu Sans"/>
              </a:rPr>
              <a:t>– </a:t>
            </a:r>
            <a:r>
              <a:rPr b="0" lang="pt-BR" sz="1500" spc="86" strike="noStrike">
                <a:solidFill>
                  <a:srgbClr val="004585"/>
                </a:solidFill>
                <a:latin typeface="Tahoma"/>
                <a:ea typeface="DejaVu Sans"/>
              </a:rPr>
              <a:t>MT</a:t>
            </a:r>
            <a:endParaRPr b="0" lang="pt-BR" sz="1500" spc="-1" strike="noStrike">
              <a:latin typeface="Arial"/>
            </a:endParaRPr>
          </a:p>
          <a:p>
            <a:pPr>
              <a:lnSpc>
                <a:spcPct val="100000"/>
              </a:lnSpc>
            </a:pPr>
            <a:r>
              <a:rPr b="0" lang="pt-BR" sz="1500" spc="126" strike="noStrike">
                <a:solidFill>
                  <a:srgbClr val="004585"/>
                </a:solidFill>
                <a:latin typeface="Tahoma"/>
                <a:ea typeface="DejaVu Sans"/>
              </a:rPr>
              <a:t>Member </a:t>
            </a:r>
            <a:r>
              <a:rPr b="0" lang="pt-BR" sz="1500" spc="80" strike="noStrike">
                <a:solidFill>
                  <a:srgbClr val="004585"/>
                </a:solidFill>
                <a:latin typeface="Tahoma"/>
                <a:ea typeface="DejaVu Sans"/>
              </a:rPr>
              <a:t>FreeBSD</a:t>
            </a:r>
            <a:r>
              <a:rPr b="0" lang="pt-BR" sz="1500" spc="-154" strike="noStrike">
                <a:solidFill>
                  <a:srgbClr val="004585"/>
                </a:solidFill>
                <a:latin typeface="Tahoma"/>
                <a:ea typeface="DejaVu Sans"/>
              </a:rPr>
              <a:t> </a:t>
            </a:r>
            <a:r>
              <a:rPr b="0" lang="pt-BR" sz="1500" spc="120" strike="noStrike">
                <a:solidFill>
                  <a:srgbClr val="004585"/>
                </a:solidFill>
                <a:latin typeface="Tahoma"/>
                <a:ea typeface="DejaVu Sans"/>
              </a:rPr>
              <a:t>Community</a:t>
            </a:r>
            <a:endParaRPr b="0" lang="pt-BR" sz="1500" spc="-1" strike="noStrike">
              <a:latin typeface="Arial"/>
            </a:endParaRPr>
          </a:p>
          <a:p>
            <a:pPr>
              <a:lnSpc>
                <a:spcPct val="100000"/>
              </a:lnSpc>
            </a:pPr>
            <a:r>
              <a:rPr b="0" lang="pt-BR" sz="1500" spc="126" strike="noStrike">
                <a:solidFill>
                  <a:srgbClr val="004585"/>
                </a:solidFill>
                <a:latin typeface="Tahoma"/>
                <a:ea typeface="DejaVu Sans"/>
              </a:rPr>
              <a:t>Member </a:t>
            </a:r>
            <a:r>
              <a:rPr b="0" lang="pt-BR" sz="1500" spc="63" strike="noStrike">
                <a:solidFill>
                  <a:srgbClr val="004585"/>
                </a:solidFill>
                <a:latin typeface="Tahoma"/>
                <a:ea typeface="DejaVu Sans"/>
              </a:rPr>
              <a:t>B.U. </a:t>
            </a:r>
            <a:r>
              <a:rPr b="0" lang="pt-BR" sz="1500" spc="-1" strike="noStrike">
                <a:solidFill>
                  <a:srgbClr val="004585"/>
                </a:solidFill>
                <a:latin typeface="Tahoma"/>
                <a:ea typeface="DejaVu Sans"/>
              </a:rPr>
              <a:t>- </a:t>
            </a:r>
            <a:r>
              <a:rPr b="0" lang="pt-BR" sz="1500" spc="94" strike="noStrike">
                <a:solidFill>
                  <a:srgbClr val="004585"/>
                </a:solidFill>
                <a:latin typeface="Tahoma"/>
                <a:ea typeface="DejaVu Sans"/>
              </a:rPr>
              <a:t>Brazil</a:t>
            </a:r>
            <a:r>
              <a:rPr b="0" lang="pt-BR" sz="1500" spc="-276" strike="noStrike">
                <a:solidFill>
                  <a:srgbClr val="004585"/>
                </a:solidFill>
                <a:latin typeface="Tahoma"/>
                <a:ea typeface="DejaVu Sans"/>
              </a:rPr>
              <a:t> </a:t>
            </a:r>
            <a:r>
              <a:rPr b="0" lang="pt-BR" sz="1500" spc="94" strike="noStrike">
                <a:solidFill>
                  <a:srgbClr val="004585"/>
                </a:solidFill>
                <a:latin typeface="Tahoma"/>
                <a:ea typeface="DejaVu Sans"/>
              </a:rPr>
              <a:t>Underground  </a:t>
            </a:r>
            <a:r>
              <a:rPr b="0" lang="pt-BR" sz="1500" spc="120" strike="noStrike">
                <a:solidFill>
                  <a:srgbClr val="004585"/>
                </a:solidFill>
                <a:latin typeface="Tahoma"/>
                <a:ea typeface="DejaVu Sans"/>
              </a:rPr>
              <a:t>Community</a:t>
            </a:r>
            <a:endParaRPr b="0" lang="pt-BR" sz="1500" spc="-1" strike="noStrike">
              <a:latin typeface="Arial"/>
            </a:endParaRPr>
          </a:p>
          <a:p>
            <a:pPr>
              <a:lnSpc>
                <a:spcPct val="100000"/>
              </a:lnSpc>
            </a:pPr>
            <a:r>
              <a:rPr b="0" lang="pt-BR" sz="1500" spc="120" strike="noStrike">
                <a:solidFill>
                  <a:srgbClr val="004585"/>
                </a:solidFill>
                <a:latin typeface="Tahoma"/>
                <a:ea typeface="DejaVu Sans"/>
              </a:rPr>
              <a:t>CEO Lumedivinum - ⠠⠵ inteligência e contrainteligência </a:t>
            </a:r>
            <a:endParaRPr b="0" lang="pt-BR" sz="1500" spc="-1" strike="noStrike">
              <a:latin typeface="Arial"/>
            </a:endParaRPr>
          </a:p>
          <a:p>
            <a:pPr>
              <a:lnSpc>
                <a:spcPct val="100000"/>
              </a:lnSpc>
              <a:spcBef>
                <a:spcPts val="45"/>
              </a:spcBef>
            </a:pPr>
            <a:endParaRPr b="0" lang="pt-BR" sz="1500" spc="-1" strike="noStrike">
              <a:latin typeface="Arial"/>
            </a:endParaRPr>
          </a:p>
          <a:p>
            <a:pPr marL="12600">
              <a:lnSpc>
                <a:spcPct val="100000"/>
              </a:lnSpc>
            </a:pPr>
            <a:endParaRPr b="0" lang="pt-BR" sz="1500" spc="-1" strike="noStrike">
              <a:latin typeface="Arial"/>
            </a:endParaRPr>
          </a:p>
        </p:txBody>
      </p:sp>
    </p:spTree>
  </p:cSld>
  <p:timing>
    <p:tnLst>
      <p:par>
        <p:cTn id="57" dur="indefinite" restart="never" nodeType="tmRoot">
          <p:childTnLst>
            <p:seq>
              <p:cTn id="58"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59"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60"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2800" spc="-1" strike="noStrike">
                <a:solidFill>
                  <a:srgbClr val="2e75b6"/>
                </a:solidFill>
                <a:latin typeface="Verdana"/>
                <a:ea typeface="Verdana"/>
              </a:rPr>
              <a:t>O que é?</a:t>
            </a:r>
            <a:endParaRPr b="0" lang="pt-BR" sz="2800" spc="-1" strike="noStrike">
              <a:latin typeface="Arial"/>
            </a:endParaRPr>
          </a:p>
          <a:p>
            <a:pPr>
              <a:lnSpc>
                <a:spcPct val="100000"/>
              </a:lnSpc>
              <a:spcBef>
                <a:spcPts val="111"/>
              </a:spcBef>
            </a:pPr>
            <a:endParaRPr b="0" lang="pt-BR" sz="2800" spc="-1" strike="noStrike">
              <a:latin typeface="Arial"/>
            </a:endParaRPr>
          </a:p>
          <a:p>
            <a:pPr>
              <a:lnSpc>
                <a:spcPct val="100000"/>
              </a:lnSpc>
              <a:spcBef>
                <a:spcPts val="111"/>
              </a:spcBef>
            </a:pPr>
            <a:endParaRPr b="0" lang="pt-BR" sz="2800" spc="-1" strike="noStrike">
              <a:latin typeface="Arial"/>
            </a:endParaRPr>
          </a:p>
          <a:p>
            <a:pPr algn="ctr">
              <a:lnSpc>
                <a:spcPct val="100000"/>
              </a:lnSpc>
              <a:spcBef>
                <a:spcPts val="111"/>
              </a:spcBef>
            </a:pPr>
            <a:r>
              <a:rPr b="0" lang="pt-BR" sz="2000" spc="120" strike="noStrike">
                <a:solidFill>
                  <a:srgbClr val="004585"/>
                </a:solidFill>
                <a:latin typeface="Tahoma"/>
                <a:ea typeface="DejaVu Sans"/>
              </a:rPr>
              <a:t>Ransom = Resgate</a:t>
            </a:r>
            <a:endParaRPr b="0" lang="pt-BR" sz="2000" spc="-1" strike="noStrike">
              <a:latin typeface="Arial"/>
            </a:endParaRPr>
          </a:p>
          <a:p>
            <a:pPr algn="ctr">
              <a:lnSpc>
                <a:spcPct val="100000"/>
              </a:lnSpc>
              <a:spcBef>
                <a:spcPts val="111"/>
              </a:spcBef>
            </a:pPr>
            <a:r>
              <a:rPr b="0" lang="pt-BR" sz="2000" spc="120" strike="noStrike">
                <a:solidFill>
                  <a:srgbClr val="004585"/>
                </a:solidFill>
                <a:latin typeface="Tahoma"/>
                <a:ea typeface="DejaVu Sans"/>
              </a:rPr>
              <a:t>Software = programa / sistema computacional</a:t>
            </a:r>
            <a:endParaRPr b="0" lang="pt-BR" sz="2000" spc="-1" strike="noStrike">
              <a:latin typeface="Arial"/>
            </a:endParaRPr>
          </a:p>
          <a:p>
            <a:pPr algn="ctr">
              <a:lnSpc>
                <a:spcPct val="100000"/>
              </a:lnSpc>
              <a:spcBef>
                <a:spcPts val="111"/>
              </a:spcBef>
            </a:pPr>
            <a:r>
              <a:rPr b="0" lang="pt-BR" sz="2000" spc="120" strike="noStrike">
                <a:solidFill>
                  <a:srgbClr val="004585"/>
                </a:solidFill>
                <a:latin typeface="Tahoma"/>
                <a:ea typeface="DejaVu Sans"/>
              </a:rPr>
              <a:t>Ransom + software =  Ransonware </a:t>
            </a:r>
            <a:endParaRPr b="0" lang="pt-BR" sz="2000" spc="-1" strike="noStrike">
              <a:latin typeface="Arial"/>
            </a:endParaRPr>
          </a:p>
          <a:p>
            <a:pPr algn="ctr">
              <a:lnSpc>
                <a:spcPct val="100000"/>
              </a:lnSpc>
              <a:spcBef>
                <a:spcPts val="111"/>
              </a:spcBef>
            </a:pPr>
            <a:r>
              <a:rPr b="0" lang="pt-BR" sz="2000" spc="120" strike="noStrike">
                <a:solidFill>
                  <a:srgbClr val="004585"/>
                </a:solidFill>
                <a:latin typeface="Tahoma"/>
                <a:ea typeface="DejaVu Sans"/>
              </a:rPr>
              <a:t>O ransomware é classificado como malware projetado especificamente para ganhos financeiros atraves de recursos computacionais.</a:t>
            </a: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17"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Título da Palestra</a:t>
            </a:r>
            <a:endParaRPr b="0" lang="pt-BR" sz="1800" spc="-1" strike="noStrike">
              <a:latin typeface="Arial"/>
            </a:endParaRPr>
          </a:p>
        </p:txBody>
      </p:sp>
      <p:sp>
        <p:nvSpPr>
          <p:cNvPr id="218" name="CustomShape 2"/>
          <p:cNvSpPr/>
          <p:nvPr/>
        </p:nvSpPr>
        <p:spPr>
          <a:xfrm>
            <a:off x="839880" y="1070280"/>
            <a:ext cx="3930120" cy="984960"/>
          </a:xfrm>
          <a:prstGeom prst="rect">
            <a:avLst/>
          </a:prstGeom>
          <a:noFill/>
          <a:ln>
            <a:noFill/>
          </a:ln>
        </p:spPr>
        <p:style>
          <a:lnRef idx="0"/>
          <a:fillRef idx="0"/>
          <a:effectRef idx="0"/>
          <a:fontRef idx="minor"/>
        </p:style>
        <p:txBody>
          <a:bodyPr lIns="90000" rIns="90000" tIns="45000" bIns="45000" anchor="b">
            <a:normAutofit/>
          </a:bodyPr>
          <a:p>
            <a:pPr>
              <a:lnSpc>
                <a:spcPct val="90000"/>
              </a:lnSpc>
            </a:pPr>
            <a:r>
              <a:rPr b="1" lang="pt-BR" sz="2800" spc="-1" strike="noStrike">
                <a:solidFill>
                  <a:srgbClr val="2e75b6"/>
                </a:solidFill>
                <a:latin typeface="Verdana"/>
                <a:ea typeface="Verdana"/>
              </a:rPr>
              <a:t>Layout uma coluna imagem</a:t>
            </a:r>
            <a:endParaRPr b="0" lang="pt-BR" sz="2800" spc="-1" strike="noStrike">
              <a:latin typeface="Arial"/>
            </a:endParaRPr>
          </a:p>
        </p:txBody>
      </p:sp>
      <p:pic>
        <p:nvPicPr>
          <p:cNvPr id="219" name="Espaço Reservado para Imagem 3" descr=""/>
          <p:cNvPicPr/>
          <p:nvPr/>
        </p:nvPicPr>
        <p:blipFill>
          <a:blip r:embed="rId2"/>
          <a:stretch/>
        </p:blipFill>
        <p:spPr>
          <a:xfrm>
            <a:off x="5183280" y="1163880"/>
            <a:ext cx="6170040" cy="4695120"/>
          </a:xfrm>
          <a:prstGeom prst="rect">
            <a:avLst/>
          </a:prstGeom>
          <a:ln>
            <a:noFill/>
          </a:ln>
        </p:spPr>
      </p:pic>
      <p:sp>
        <p:nvSpPr>
          <p:cNvPr id="220" name="CustomShape 3"/>
          <p:cNvSpPr/>
          <p:nvPr/>
        </p:nvSpPr>
        <p:spPr>
          <a:xfrm>
            <a:off x="839880" y="2057400"/>
            <a:ext cx="3930120" cy="380952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1600" spc="-1" strike="noStrike">
                <a:solidFill>
                  <a:srgbClr val="2e75b6"/>
                </a:solidFill>
                <a:latin typeface="Verdana"/>
                <a:ea typeface="Verdana"/>
              </a:rPr>
              <a:t>Layout uma coluna</a:t>
            </a:r>
            <a:endParaRPr b="0" lang="pt-BR" sz="1600" spc="-1" strike="noStrike">
              <a:latin typeface="Arial"/>
            </a:endParaRPr>
          </a:p>
          <a:p>
            <a:pPr>
              <a:lnSpc>
                <a:spcPct val="90000"/>
              </a:lnSpc>
              <a:spcBef>
                <a:spcPts val="1001"/>
              </a:spcBef>
            </a:pPr>
            <a:endParaRPr b="0" lang="pt-BR" sz="1600" spc="-1" strike="noStrike">
              <a:latin typeface="Arial"/>
            </a:endParaRPr>
          </a:p>
        </p:txBody>
      </p:sp>
    </p:spTree>
  </p:cSld>
  <p:timing>
    <p:tnLst>
      <p:par>
        <p:cTn id="59" dur="indefinite" restart="never" nodeType="tmRoot">
          <p:childTnLst>
            <p:seq>
              <p:cTn id="60" dur="indefinite"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21" name="CustomShape 1"/>
          <p:cNvSpPr/>
          <p:nvPr/>
        </p:nvSpPr>
        <p:spPr>
          <a:xfrm>
            <a:off x="7545960" y="3445920"/>
            <a:ext cx="4010400" cy="393480"/>
          </a:xfrm>
          <a:prstGeom prst="rect">
            <a:avLst/>
          </a:prstGeom>
          <a:noFill/>
          <a:ln>
            <a:noFill/>
          </a:ln>
        </p:spPr>
        <p:style>
          <a:lnRef idx="0"/>
          <a:fillRef idx="0"/>
          <a:effectRef idx="0"/>
          <a:fontRef idx="minor"/>
        </p:style>
        <p:txBody>
          <a:bodyPr lIns="90000" rIns="90000" tIns="45000" bIns="45000"/>
          <a:p>
            <a:pPr>
              <a:lnSpc>
                <a:spcPct val="100000"/>
              </a:lnSpc>
            </a:pPr>
            <a:r>
              <a:rPr b="0" lang="pt-BR" sz="2000" spc="-1" strike="noStrike">
                <a:solidFill>
                  <a:srgbClr val="ffffff"/>
                </a:solidFill>
                <a:latin typeface="Verdana"/>
                <a:ea typeface="Verdana"/>
              </a:rPr>
              <a:t>Kembolle Amilkar de Oliveira</a:t>
            </a:r>
            <a:endParaRPr b="0" lang="pt-BR" sz="2000" spc="-1" strike="noStrike">
              <a:latin typeface="Arial"/>
            </a:endParaRPr>
          </a:p>
        </p:txBody>
      </p:sp>
      <p:sp>
        <p:nvSpPr>
          <p:cNvPr id="222" name="CustomShape 2"/>
          <p:cNvSpPr/>
          <p:nvPr/>
        </p:nvSpPr>
        <p:spPr>
          <a:xfrm>
            <a:off x="6768000" y="4024080"/>
            <a:ext cx="4649400" cy="331920"/>
          </a:xfrm>
          <a:prstGeom prst="rect">
            <a:avLst/>
          </a:prstGeom>
          <a:noFill/>
          <a:ln>
            <a:noFill/>
          </a:ln>
        </p:spPr>
        <p:style>
          <a:lnRef idx="0"/>
          <a:fillRef idx="0"/>
          <a:effectRef idx="0"/>
          <a:fontRef idx="minor"/>
        </p:style>
        <p:txBody>
          <a:bodyPr lIns="90000" rIns="90000" tIns="45000" bIns="45000"/>
          <a:p>
            <a:pPr algn="r">
              <a:lnSpc>
                <a:spcPct val="100000"/>
              </a:lnSpc>
            </a:pPr>
            <a:r>
              <a:rPr b="0" lang="pt-BR" sz="1600" spc="-1" strike="noStrike">
                <a:solidFill>
                  <a:srgbClr val="ffffff"/>
                </a:solidFill>
                <a:latin typeface="Verdana"/>
                <a:ea typeface="Verdana"/>
              </a:rPr>
              <a:t>Contato: contato@kembolle.com.br</a:t>
            </a:r>
            <a:endParaRPr b="0" lang="pt-BR" sz="1600" spc="-1" strike="noStrike">
              <a:latin typeface="Arial"/>
            </a:endParaRPr>
          </a:p>
        </p:txBody>
      </p:sp>
      <p:sp>
        <p:nvSpPr>
          <p:cNvPr id="223" name="CustomShape 3"/>
          <p:cNvSpPr/>
          <p:nvPr/>
        </p:nvSpPr>
        <p:spPr>
          <a:xfrm>
            <a:off x="7545960" y="2832120"/>
            <a:ext cx="3032640" cy="522720"/>
          </a:xfrm>
          <a:prstGeom prst="rect">
            <a:avLst/>
          </a:prstGeom>
          <a:noFill/>
          <a:ln>
            <a:noFill/>
          </a:ln>
        </p:spPr>
        <p:style>
          <a:lnRef idx="0"/>
          <a:fillRef idx="0"/>
          <a:effectRef idx="0"/>
          <a:fontRef idx="minor"/>
        </p:style>
        <p:txBody>
          <a:bodyPr lIns="90000" rIns="90000" tIns="45000" bIns="45000" anchor="b"/>
          <a:p>
            <a:pPr>
              <a:lnSpc>
                <a:spcPct val="90000"/>
              </a:lnSpc>
            </a:pPr>
            <a:r>
              <a:rPr b="1" lang="pt-BR" sz="3200" spc="-1" strike="noStrike">
                <a:solidFill>
                  <a:srgbClr val="ffffff"/>
                </a:solidFill>
                <a:latin typeface="Verdana"/>
                <a:ea typeface="Verdana"/>
              </a:rPr>
              <a:t>Obrigado</a:t>
            </a:r>
            <a:endParaRPr b="0" lang="pt-BR" sz="3200" spc="-1" strike="noStrike">
              <a:latin typeface="Arial"/>
            </a:endParaRPr>
          </a:p>
        </p:txBody>
      </p:sp>
    </p:spTree>
  </p:cSld>
  <p:timing>
    <p:tnLst>
      <p:par>
        <p:cTn id="61" dur="indefinite" restart="never" nodeType="tmRoot">
          <p:childTnLst>
            <p:seq>
              <p:cTn id="62"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61"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62"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2800" spc="-1" strike="noStrike">
                <a:solidFill>
                  <a:srgbClr val="2e75b6"/>
                </a:solidFill>
                <a:latin typeface="Verdana"/>
                <a:ea typeface="Verdana"/>
              </a:rPr>
              <a:t>Como funciona?</a:t>
            </a:r>
            <a:endParaRPr b="0" lang="pt-BR" sz="2800" spc="-1" strike="noStrike">
              <a:latin typeface="Arial"/>
            </a:endParaRPr>
          </a:p>
          <a:p>
            <a:pPr>
              <a:lnSpc>
                <a:spcPct val="90000"/>
              </a:lnSpc>
              <a:spcBef>
                <a:spcPts val="1001"/>
              </a:spcBef>
            </a:pPr>
            <a:r>
              <a:rPr b="1" lang="pt-BR" sz="2800" spc="-1" strike="noStrike">
                <a:solidFill>
                  <a:srgbClr val="2e75b6"/>
                </a:solidFill>
                <a:latin typeface="Verdana"/>
                <a:ea typeface="Verdana"/>
              </a:rPr>
              <a:t> </a:t>
            </a:r>
            <a:endParaRPr b="0" lang="pt-BR" sz="2800" spc="-1" strike="noStrike">
              <a:latin typeface="Arial"/>
            </a:endParaRPr>
          </a:p>
          <a:p>
            <a:pPr algn="ctr">
              <a:lnSpc>
                <a:spcPct val="100000"/>
              </a:lnSpc>
              <a:spcBef>
                <a:spcPts val="111"/>
              </a:spcBef>
            </a:pPr>
            <a:r>
              <a:rPr b="0" lang="pt-BR" sz="2000" spc="120" strike="noStrike">
                <a:solidFill>
                  <a:srgbClr val="004585"/>
                </a:solidFill>
                <a:latin typeface="Tahoma"/>
                <a:ea typeface="DejaVu Sans"/>
              </a:rPr>
              <a:t>O ransomware funciona interrompendo a operação de um sistema de computador, tornando-o inutilizável. </a:t>
            </a:r>
            <a:endParaRPr b="0" lang="pt-BR" sz="2000" spc="-1" strike="noStrike">
              <a:latin typeface="Arial"/>
            </a:endParaRPr>
          </a:p>
          <a:p>
            <a:pPr algn="ctr">
              <a:lnSpc>
                <a:spcPct val="100000"/>
              </a:lnSpc>
              <a:spcBef>
                <a:spcPts val="111"/>
              </a:spcBef>
            </a:pPr>
            <a:endParaRPr b="0" lang="pt-BR" sz="2000" spc="-1" strike="noStrike">
              <a:latin typeface="Arial"/>
            </a:endParaRPr>
          </a:p>
          <a:p>
            <a:pPr algn="ctr">
              <a:lnSpc>
                <a:spcPct val="100000"/>
              </a:lnSpc>
              <a:spcBef>
                <a:spcPts val="111"/>
              </a:spcBef>
            </a:pPr>
            <a:r>
              <a:rPr b="0" lang="pt-BR" sz="2000" spc="120" strike="noStrike">
                <a:solidFill>
                  <a:srgbClr val="004585"/>
                </a:solidFill>
                <a:latin typeface="Tahoma"/>
                <a:ea typeface="DejaVu Sans"/>
              </a:rPr>
              <a:t>Os criminosos então enviam uma nota de resgate aos proprietários, exigindo dinheiro em troca de reverter as mudanças.</a:t>
            </a:r>
            <a:endParaRPr b="0" lang="pt-BR" sz="2000" spc="-1" strike="noStrike">
              <a:latin typeface="Arial"/>
            </a:endParaRPr>
          </a:p>
          <a:p>
            <a:pPr algn="ctr">
              <a:lnSpc>
                <a:spcPct val="100000"/>
              </a:lnSpc>
              <a:spcBef>
                <a:spcPts val="111"/>
              </a:spcBef>
            </a:pPr>
            <a:endParaRPr b="0" lang="pt-BR" sz="2000" spc="-1" strike="noStrike">
              <a:latin typeface="Arial"/>
            </a:endParaRPr>
          </a:p>
          <a:p>
            <a:pPr algn="ctr">
              <a:lnSpc>
                <a:spcPct val="100000"/>
              </a:lnSpc>
              <a:spcBef>
                <a:spcPts val="111"/>
              </a:spcBef>
            </a:pPr>
            <a:r>
              <a:rPr b="0" lang="pt-BR" sz="2000" spc="120" strike="noStrike">
                <a:solidFill>
                  <a:srgbClr val="004585"/>
                </a:solidFill>
                <a:latin typeface="Tahoma"/>
                <a:ea typeface="DejaVu Sans"/>
              </a:rPr>
              <a:t>Além de infectar o equipamento o ransomware também costuma buscar outros dispositivos conectados, locais ou em rede, e criptografá-los também.</a:t>
            </a:r>
            <a:endParaRPr b="0" lang="pt-BR" sz="2000" spc="-1" strike="noStrike">
              <a:latin typeface="Arial"/>
            </a:endParaRPr>
          </a:p>
          <a:p>
            <a:pPr algn="ct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63"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64"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2800" spc="-1" strike="noStrike">
                <a:solidFill>
                  <a:srgbClr val="2e75b6"/>
                </a:solidFill>
                <a:latin typeface="Verdana"/>
                <a:ea typeface="Verdana"/>
              </a:rPr>
              <a:t>Quais os tipos?</a:t>
            </a:r>
            <a:endParaRPr b="0" lang="pt-BR" sz="2800" spc="-1" strike="noStrike">
              <a:latin typeface="Arial"/>
            </a:endParaRPr>
          </a:p>
          <a:p>
            <a:pPr>
              <a:lnSpc>
                <a:spcPct val="90000"/>
              </a:lnSpc>
              <a:spcBef>
                <a:spcPts val="1001"/>
              </a:spcBef>
            </a:pPr>
            <a:endParaRPr b="0" lang="pt-BR" sz="2800" spc="-1" strike="noStrike">
              <a:latin typeface="Arial"/>
            </a:endParaRPr>
          </a:p>
          <a:p>
            <a:pPr>
              <a:lnSpc>
                <a:spcPct val="90000"/>
              </a:lnSpc>
              <a:spcBef>
                <a:spcPts val="1001"/>
              </a:spcBef>
            </a:pPr>
            <a:r>
              <a:rPr b="0" lang="pt-BR" sz="2000" spc="-1" strike="noStrike">
                <a:solidFill>
                  <a:srgbClr val="2e75b6"/>
                </a:solidFill>
                <a:latin typeface="Verdana"/>
                <a:ea typeface="Verdana"/>
              </a:rPr>
              <a:t>Existem dois tipos de ransomware:</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Ransomware Locker</a:t>
            </a:r>
            <a:r>
              <a:rPr b="0" lang="pt-BR" sz="2000" spc="-1" strike="noStrike">
                <a:solidFill>
                  <a:srgbClr val="2e75b6"/>
                </a:solidFill>
                <a:latin typeface="Verdana"/>
                <a:ea typeface="Verdana"/>
              </a:rPr>
              <a:t>: impede que você acesse o equipamento infectado.</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Ransomware Crypto</a:t>
            </a:r>
            <a:r>
              <a:rPr b="0" lang="pt-BR" sz="2000" spc="-1" strike="noStrike">
                <a:solidFill>
                  <a:srgbClr val="2e75b6"/>
                </a:solidFill>
                <a:latin typeface="Verdana"/>
                <a:ea typeface="Verdana"/>
              </a:rPr>
              <a:t>: impede que você acesse aos dados armazenados no equipamento infectado, geralmente usando criptografia.</a:t>
            </a: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65"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66"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2800" spc="-1" strike="noStrike">
                <a:solidFill>
                  <a:srgbClr val="2e75b6"/>
                </a:solidFill>
                <a:latin typeface="Verdana"/>
                <a:ea typeface="Verdana"/>
              </a:rPr>
              <a:t>Ransomware Locker:  </a:t>
            </a:r>
            <a:endParaRPr b="0" lang="pt-BR" sz="2800" spc="-1" strike="noStrike">
              <a:latin typeface="Arial"/>
            </a:endParaRPr>
          </a:p>
          <a:p>
            <a:pPr>
              <a:lnSpc>
                <a:spcPct val="90000"/>
              </a:lnSpc>
              <a:spcBef>
                <a:spcPts val="1001"/>
              </a:spcBef>
            </a:pPr>
            <a:r>
              <a:rPr b="0" lang="pt-BR" sz="2000" spc="-1" strike="noStrike">
                <a:solidFill>
                  <a:srgbClr val="2e75b6"/>
                </a:solidFill>
                <a:latin typeface="Verdana"/>
                <a:ea typeface="Verdana"/>
              </a:rPr>
              <a:t>FBI Ransomware (Desktops com MS-Windows) </a:t>
            </a:r>
            <a:endParaRPr b="0" lang="pt-BR" sz="2000" spc="-1" strike="noStrike">
              <a:latin typeface="Arial"/>
            </a:endParaRPr>
          </a:p>
          <a:p>
            <a:pPr>
              <a:lnSpc>
                <a:spcPct val="90000"/>
              </a:lnSpc>
              <a:spcBef>
                <a:spcPts val="1001"/>
              </a:spcBef>
            </a:pPr>
            <a:r>
              <a:rPr b="0" lang="pt-BR" sz="2000" spc="-1" strike="noStrike">
                <a:solidFill>
                  <a:srgbClr val="2e75b6"/>
                </a:solidFill>
                <a:latin typeface="Verdana"/>
                <a:ea typeface="Verdana"/>
              </a:rPr>
              <a:t>Cyber Police Ransomware (Mobile) </a:t>
            </a: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pic>
        <p:nvPicPr>
          <p:cNvPr id="167" name="" descr=""/>
          <p:cNvPicPr/>
          <p:nvPr/>
        </p:nvPicPr>
        <p:blipFill>
          <a:blip r:embed="rId2"/>
          <a:stretch/>
        </p:blipFill>
        <p:spPr>
          <a:xfrm>
            <a:off x="6220080" y="1152720"/>
            <a:ext cx="5971320" cy="4750560"/>
          </a:xfrm>
          <a:prstGeom prst="rect">
            <a:avLst/>
          </a:prstGeom>
          <a:ln>
            <a:noFill/>
          </a:ln>
        </p:spPr>
      </p:pic>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68"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69"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nSpc>
                <a:spcPct val="90000"/>
              </a:lnSpc>
              <a:spcBef>
                <a:spcPts val="1001"/>
              </a:spcBef>
            </a:pPr>
            <a:r>
              <a:rPr b="1" lang="pt-BR" sz="2800" spc="-1" strike="noStrike">
                <a:solidFill>
                  <a:srgbClr val="2e75b6"/>
                </a:solidFill>
                <a:latin typeface="Verdana"/>
                <a:ea typeface="Verdana"/>
              </a:rPr>
              <a:t>Ransomware Crypto:</a:t>
            </a:r>
            <a:endParaRPr b="0" lang="pt-BR" sz="2800" spc="-1" strike="noStrike">
              <a:latin typeface="Arial"/>
            </a:endParaRPr>
          </a:p>
          <a:p>
            <a:pPr>
              <a:lnSpc>
                <a:spcPct val="90000"/>
              </a:lnSpc>
              <a:spcBef>
                <a:spcPts val="1001"/>
              </a:spcBef>
            </a:pPr>
            <a:r>
              <a:rPr b="1" lang="pt-BR" sz="1500" spc="-1" strike="noStrike">
                <a:solidFill>
                  <a:srgbClr val="2e75b6"/>
                </a:solidFill>
                <a:latin typeface="Verdana"/>
                <a:ea typeface="Verdana"/>
              </a:rPr>
              <a:t>Locky Ransomware =  </a:t>
            </a:r>
            <a:endParaRPr b="0" lang="pt-BR" sz="1500" spc="-1" strike="noStrike">
              <a:latin typeface="Arial"/>
            </a:endParaRPr>
          </a:p>
          <a:p>
            <a:pPr>
              <a:lnSpc>
                <a:spcPct val="90000"/>
              </a:lnSpc>
              <a:spcBef>
                <a:spcPts val="1001"/>
              </a:spcBef>
            </a:pPr>
            <a:r>
              <a:rPr b="1" lang="pt-BR" sz="1500" spc="-1" strike="noStrike">
                <a:solidFill>
                  <a:srgbClr val="2e75b6"/>
                </a:solidFill>
                <a:latin typeface="Verdana"/>
                <a:ea typeface="Verdana"/>
              </a:rPr>
              <a:t>Mail c/anexo Word - &gt;  </a:t>
            </a:r>
            <a:endParaRPr b="0" lang="pt-BR" sz="1500" spc="-1" strike="noStrike">
              <a:latin typeface="Arial"/>
            </a:endParaRPr>
          </a:p>
          <a:p>
            <a:pPr>
              <a:lnSpc>
                <a:spcPct val="90000"/>
              </a:lnSpc>
              <a:spcBef>
                <a:spcPts val="1001"/>
              </a:spcBef>
            </a:pPr>
            <a:r>
              <a:rPr b="1" lang="pt-BR" sz="1500" spc="-1" strike="noStrike">
                <a:solidFill>
                  <a:srgbClr val="2e75b6"/>
                </a:solidFill>
                <a:latin typeface="Verdana"/>
                <a:ea typeface="Verdana"/>
              </a:rPr>
              <a:t>(ativa macros) - &gt;  </a:t>
            </a:r>
            <a:endParaRPr b="0" lang="pt-BR" sz="1500" spc="-1" strike="noStrike">
              <a:latin typeface="Arial"/>
            </a:endParaRPr>
          </a:p>
          <a:p>
            <a:pPr>
              <a:lnSpc>
                <a:spcPct val="90000"/>
              </a:lnSpc>
              <a:spcBef>
                <a:spcPts val="1001"/>
              </a:spcBef>
            </a:pPr>
            <a:r>
              <a:rPr b="1" lang="pt-BR" sz="1500" spc="-1" strike="noStrike">
                <a:solidFill>
                  <a:srgbClr val="2e75b6"/>
                </a:solidFill>
                <a:latin typeface="Verdana"/>
                <a:ea typeface="Verdana"/>
              </a:rPr>
              <a:t>Download Malware</a:t>
            </a:r>
            <a:endParaRPr b="0" lang="pt-BR" sz="1500" spc="-1" strike="noStrike">
              <a:latin typeface="Arial"/>
            </a:endParaRPr>
          </a:p>
          <a:p>
            <a:pPr>
              <a:lnSpc>
                <a:spcPct val="90000"/>
              </a:lnSpc>
              <a:spcBef>
                <a:spcPts val="1001"/>
              </a:spcBef>
            </a:pPr>
            <a:endParaRPr b="0" lang="pt-BR" sz="1500" spc="-1" strike="noStrike">
              <a:latin typeface="Arial"/>
            </a:endParaRPr>
          </a:p>
          <a:p>
            <a:pPr>
              <a:lnSpc>
                <a:spcPct val="90000"/>
              </a:lnSpc>
              <a:spcBef>
                <a:spcPts val="1001"/>
              </a:spcBef>
            </a:pPr>
            <a:r>
              <a:rPr b="1" lang="pt-BR" sz="1500" spc="-1" strike="noStrike">
                <a:solidFill>
                  <a:srgbClr val="2e75b6"/>
                </a:solidFill>
                <a:latin typeface="Verdana"/>
                <a:ea typeface="Verdana"/>
              </a:rPr>
              <a:t>TorLocker Ransomware = Desenvolvedores usam a </a:t>
            </a:r>
            <a:endParaRPr b="0" lang="pt-BR" sz="1500" spc="-1" strike="noStrike">
              <a:latin typeface="Arial"/>
            </a:endParaRPr>
          </a:p>
          <a:p>
            <a:pPr>
              <a:lnSpc>
                <a:spcPct val="90000"/>
              </a:lnSpc>
              <a:spcBef>
                <a:spcPts val="1001"/>
              </a:spcBef>
            </a:pPr>
            <a:r>
              <a:rPr b="1" lang="pt-BR" sz="1500" spc="-1" strike="noStrike">
                <a:solidFill>
                  <a:srgbClr val="2e75b6"/>
                </a:solidFill>
                <a:latin typeface="Verdana"/>
                <a:ea typeface="Verdana"/>
              </a:rPr>
              <a:t>rede Tor para esconder suas identidades </a:t>
            </a:r>
            <a:endParaRPr b="0" lang="pt-BR" sz="1500" spc="-1" strike="noStrike">
              <a:latin typeface="Arial"/>
            </a:endParaRPr>
          </a:p>
          <a:p>
            <a:pPr>
              <a:lnSpc>
                <a:spcPct val="90000"/>
              </a:lnSpc>
              <a:spcBef>
                <a:spcPts val="1001"/>
              </a:spcBef>
            </a:pPr>
            <a:r>
              <a:rPr b="1" lang="pt-BR" sz="1500" spc="-1" strike="noStrike">
                <a:solidFill>
                  <a:srgbClr val="2e75b6"/>
                </a:solidFill>
                <a:latin typeface="Verdana"/>
                <a:ea typeface="Verdana"/>
              </a:rPr>
              <a:t>gateway de pagamento.</a:t>
            </a:r>
            <a:endParaRPr b="0" lang="pt-BR" sz="1500" spc="-1" strike="noStrike">
              <a:latin typeface="Arial"/>
            </a:endParaRPr>
          </a:p>
          <a:p>
            <a:pPr>
              <a:lnSpc>
                <a:spcPct val="100000"/>
              </a:lnSpc>
              <a:spcBef>
                <a:spcPts val="45"/>
              </a:spcBef>
            </a:pPr>
            <a:endParaRPr b="0" lang="pt-BR" sz="1500" spc="-1" strike="noStrike">
              <a:latin typeface="Arial"/>
            </a:endParaRPr>
          </a:p>
          <a:p>
            <a:pPr marL="12600">
              <a:lnSpc>
                <a:spcPct val="100000"/>
              </a:lnSpc>
            </a:pPr>
            <a:endParaRPr b="0" lang="pt-BR" sz="1500" spc="-1" strike="noStrike">
              <a:latin typeface="Arial"/>
            </a:endParaRPr>
          </a:p>
        </p:txBody>
      </p:sp>
      <p:pic>
        <p:nvPicPr>
          <p:cNvPr id="170" name="" descr=""/>
          <p:cNvPicPr/>
          <p:nvPr/>
        </p:nvPicPr>
        <p:blipFill>
          <a:blip r:embed="rId2"/>
          <a:stretch/>
        </p:blipFill>
        <p:spPr>
          <a:xfrm>
            <a:off x="5760000" y="1133640"/>
            <a:ext cx="6431400" cy="476964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71"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72"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endParaRPr b="0" lang="pt-BR" sz="1800" spc="-1" strike="noStrike">
              <a:latin typeface="Arial"/>
            </a:endParaRPr>
          </a:p>
          <a:p>
            <a:pPr algn="ctr">
              <a:lnSpc>
                <a:spcPct val="90000"/>
              </a:lnSpc>
              <a:spcBef>
                <a:spcPts val="1001"/>
              </a:spcBef>
            </a:pPr>
            <a:endParaRPr b="0" lang="pt-BR" sz="1800" spc="-1" strike="noStrike">
              <a:latin typeface="Arial"/>
            </a:endParaRPr>
          </a:p>
          <a:p>
            <a:pPr algn="ctr">
              <a:lnSpc>
                <a:spcPct val="90000"/>
              </a:lnSpc>
              <a:spcBef>
                <a:spcPts val="1001"/>
              </a:spcBef>
            </a:pPr>
            <a:endParaRPr b="0" lang="pt-BR" sz="1800" spc="-1" strike="noStrike">
              <a:latin typeface="Arial"/>
            </a:endParaRPr>
          </a:p>
          <a:p>
            <a:pPr algn="ctr">
              <a:lnSpc>
                <a:spcPct val="90000"/>
              </a:lnSpc>
              <a:spcBef>
                <a:spcPts val="1001"/>
              </a:spcBef>
            </a:pPr>
            <a:r>
              <a:rPr b="1" lang="pt-BR" sz="2800" spc="-1" strike="noStrike">
                <a:solidFill>
                  <a:srgbClr val="2e75b6"/>
                </a:solidFill>
                <a:latin typeface="Verdana"/>
                <a:ea typeface="Verdana"/>
              </a:rPr>
              <a:t>Histórico sobre malware</a:t>
            </a:r>
            <a:endParaRPr b="0" lang="pt-BR" sz="2800" spc="-1" strike="noStrike">
              <a:latin typeface="Arial"/>
            </a:endParaRPr>
          </a:p>
          <a:p>
            <a:pPr>
              <a:lnSpc>
                <a:spcPct val="100000"/>
              </a:lnSpc>
              <a:spcBef>
                <a:spcPts val="111"/>
              </a:spcBef>
            </a:pPr>
            <a:r>
              <a:rPr b="0" lang="pt-BR" sz="1500" spc="120" strike="noStrike">
                <a:solidFill>
                  <a:srgbClr val="004585"/>
                </a:solidFill>
                <a:latin typeface="Tahoma"/>
                <a:ea typeface="DejaVu Sans"/>
              </a:rPr>
              <a:t> </a:t>
            </a:r>
            <a:endParaRPr b="0" lang="pt-BR" sz="1500" spc="-1" strike="noStrike">
              <a:latin typeface="Arial"/>
            </a:endParaRPr>
          </a:p>
          <a:p>
            <a:pPr>
              <a:lnSpc>
                <a:spcPct val="100000"/>
              </a:lnSpc>
              <a:spcBef>
                <a:spcPts val="45"/>
              </a:spcBef>
            </a:pPr>
            <a:endParaRPr b="0" lang="pt-BR" sz="1500" spc="-1" strike="noStrike">
              <a:latin typeface="Arial"/>
            </a:endParaRPr>
          </a:p>
          <a:p>
            <a:pPr marL="12600">
              <a:lnSpc>
                <a:spcPct val="100000"/>
              </a:lnSpc>
            </a:pPr>
            <a:endParaRPr b="0" lang="pt-BR" sz="15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73" name="CustomShape 1"/>
          <p:cNvSpPr/>
          <p:nvPr/>
        </p:nvSpPr>
        <p:spPr>
          <a:xfrm>
            <a:off x="137880" y="338760"/>
            <a:ext cx="8635680" cy="619920"/>
          </a:xfrm>
          <a:prstGeom prst="rect">
            <a:avLst/>
          </a:prstGeom>
          <a:noFill/>
          <a:ln>
            <a:noFill/>
          </a:ln>
        </p:spPr>
        <p:style>
          <a:lnRef idx="0"/>
          <a:fillRef idx="0"/>
          <a:effectRef idx="0"/>
          <a:fontRef idx="minor"/>
        </p:style>
        <p:txBody>
          <a:bodyPr lIns="90000" rIns="90000" tIns="45000" bIns="45000">
            <a:normAutofit/>
          </a:bodyPr>
          <a:p>
            <a:pPr>
              <a:lnSpc>
                <a:spcPct val="90000"/>
              </a:lnSpc>
            </a:pPr>
            <a:r>
              <a:rPr b="1" lang="pt-BR" sz="1800" spc="-1" strike="noStrike">
                <a:solidFill>
                  <a:srgbClr val="ffffff"/>
                </a:solidFill>
                <a:latin typeface="Verdana"/>
                <a:ea typeface="Verdana"/>
              </a:rPr>
              <a:t>Ramsonware </a:t>
            </a:r>
            <a:endParaRPr b="0" lang="pt-BR" sz="1800" spc="-1" strike="noStrike">
              <a:latin typeface="Arial"/>
            </a:endParaRPr>
          </a:p>
        </p:txBody>
      </p:sp>
      <p:sp>
        <p:nvSpPr>
          <p:cNvPr id="174" name="CustomShape 2"/>
          <p:cNvSpPr/>
          <p:nvPr/>
        </p:nvSpPr>
        <p:spPr>
          <a:xfrm>
            <a:off x="137880" y="1389240"/>
            <a:ext cx="11864160" cy="43491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1" lang="pt-BR" sz="2400" spc="-1" strike="noStrike">
                <a:solidFill>
                  <a:srgbClr val="2e75b6"/>
                </a:solidFill>
                <a:latin typeface="Verdana"/>
                <a:ea typeface="Verdana"/>
              </a:rPr>
              <a:t>AIDS Trojan 1989</a:t>
            </a:r>
            <a:endParaRPr b="0" lang="pt-BR" sz="24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Também conhecido como PC Cyborg Trojan (PC Cyborg Corporation);</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Enviado por carta (correio) em disquetes de 5¼”; Criptografava arquivos e solicita ao usuário uma “renovação de licença” .</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Objetivo financeiro Sequestro de dados cobrando resgate (ranson) →</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Resgate = U$ 189 (envio para uma caixa postal no Panamá); Na verdade, só substituía o Autoexec.bat, ocultava pastas e criptografava</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os nomes de arquivos na unidade C;</a:t>
            </a:r>
            <a:endParaRPr b="0" lang="pt-BR" sz="2000" spc="-1" strike="noStrike">
              <a:latin typeface="Arial"/>
            </a:endParaRPr>
          </a:p>
          <a:p>
            <a:pPr>
              <a:lnSpc>
                <a:spcPct val="90000"/>
              </a:lnSpc>
              <a:spcBef>
                <a:spcPts val="1001"/>
              </a:spcBef>
            </a:pPr>
            <a:r>
              <a:rPr b="1" lang="pt-BR" sz="2000" spc="-1" strike="noStrike">
                <a:solidFill>
                  <a:srgbClr val="2e75b6"/>
                </a:solidFill>
                <a:latin typeface="Verdana"/>
                <a:ea typeface="Verdana"/>
              </a:rPr>
              <a:t>● </a:t>
            </a:r>
            <a:r>
              <a:rPr b="1" lang="pt-BR" sz="2000" spc="-1" strike="noStrike">
                <a:solidFill>
                  <a:srgbClr val="2e75b6"/>
                </a:solidFill>
                <a:latin typeface="Verdana"/>
                <a:ea typeface="Verdana"/>
              </a:rPr>
              <a:t>Autor Dr. Joseph Popp Biólogo com PhD em Harvard Preso, alegou que o dinheiro seria encaminhado para pesquisas sobre a cura da Aids. </a:t>
            </a:r>
            <a:endParaRPr b="0" lang="pt-BR" sz="2000" spc="-1" strike="noStrike">
              <a:latin typeface="Arial"/>
            </a:endParaRPr>
          </a:p>
          <a:p>
            <a:pPr>
              <a:lnSpc>
                <a:spcPct val="100000"/>
              </a:lnSpc>
              <a:spcBef>
                <a:spcPts val="45"/>
              </a:spcBef>
            </a:pPr>
            <a:endParaRPr b="0" lang="pt-BR" sz="2000" spc="-1" strike="noStrike">
              <a:latin typeface="Arial"/>
            </a:endParaRPr>
          </a:p>
          <a:p>
            <a:pPr marL="12600">
              <a:lnSpc>
                <a:spcPct val="100000"/>
              </a:lnSpc>
            </a:pPr>
            <a:endParaRPr b="0" lang="pt-BR" sz="2000" spc="-1" strike="noStrike">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422</TotalTime>
  <Application>LibreOffice/6.0.7.3$Linux_X86_64 LibreOffice_project/00m0$Build-3</Application>
  <Words>42</Words>
  <Paragraphs>14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2019-05-09T18:18:07Z</dcterms:created>
  <dc:creator>Felipe</dc:creator>
  <dc:description/>
  <dc:language>pt-BR</dc:language>
  <cp:lastModifiedBy/>
  <dcterms:modified xsi:type="dcterms:W3CDTF">2019-05-15T22:06:11Z</dcterms:modified>
  <cp:revision>21</cp:revision>
  <dc:subject/>
  <dc:title>Apresentação do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5</vt:i4>
  </property>
</Properties>
</file>